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7"/>
  </p:notesMasterIdLst>
  <p:sldIdLst>
    <p:sldId id="713" r:id="rId4"/>
    <p:sldId id="682" r:id="rId5"/>
    <p:sldId id="684" r:id="rId6"/>
    <p:sldId id="686" r:id="rId7"/>
    <p:sldId id="687" r:id="rId8"/>
    <p:sldId id="688" r:id="rId9"/>
    <p:sldId id="689" r:id="rId10"/>
    <p:sldId id="690" r:id="rId11"/>
    <p:sldId id="691" r:id="rId12"/>
    <p:sldId id="695" r:id="rId13"/>
    <p:sldId id="693" r:id="rId14"/>
    <p:sldId id="696" r:id="rId15"/>
    <p:sldId id="712" r:id="rId16"/>
    <p:sldId id="701" r:id="rId17"/>
    <p:sldId id="700" r:id="rId18"/>
    <p:sldId id="711" r:id="rId19"/>
    <p:sldId id="709" r:id="rId20"/>
    <p:sldId id="707" r:id="rId21"/>
    <p:sldId id="710" r:id="rId22"/>
    <p:sldId id="706" r:id="rId23"/>
    <p:sldId id="681" r:id="rId24"/>
    <p:sldId id="685" r:id="rId25"/>
    <p:sldId id="683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5"/>
    <a:srgbClr val="66BABF"/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16" autoAdjust="0"/>
  </p:normalViewPr>
  <p:slideViewPr>
    <p:cSldViewPr snapToGrid="0">
      <p:cViewPr varScale="1">
        <p:scale>
          <a:sx n="70" d="100"/>
          <a:sy n="70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Software </a:t>
          </a:r>
          <a:r>
            <a:rPr lang="hu-HU" dirty="0" err="1"/>
            <a:t>Development</a:t>
          </a:r>
          <a:endParaRPr lang="hu-HU" dirty="0"/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166E8416-C75A-431D-B47C-41D76F4DADA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Architekt</a:t>
          </a:r>
          <a:endParaRPr lang="hu-HU" dirty="0"/>
        </a:p>
      </dgm:t>
    </dgm:pt>
    <dgm:pt modelId="{F65E3824-6D95-4085-B5FD-D17E82776B7D}" type="parTrans" cxnId="{57C587BB-B1DB-4CDA-AB85-74CE7577EA81}">
      <dgm:prSet/>
      <dgm:spPr/>
      <dgm:t>
        <a:bodyPr/>
        <a:lstStyle/>
        <a:p>
          <a:endParaRPr lang="hu-HU"/>
        </a:p>
      </dgm:t>
    </dgm:pt>
    <dgm:pt modelId="{07EC003A-B5EF-4C93-99CB-AED2629B074C}" type="sibTrans" cxnId="{57C587BB-B1DB-4CDA-AB85-74CE7577EA81}">
      <dgm:prSet/>
      <dgm:spPr/>
      <dgm:t>
        <a:bodyPr/>
        <a:lstStyle/>
        <a:p>
          <a:endParaRPr lang="hu-HU"/>
        </a:p>
      </dgm:t>
    </dgm:pt>
    <dgm:pt modelId="{AC9FE7AC-D349-4609-9E87-75615FBF718A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Tester</a:t>
          </a:r>
          <a:endParaRPr lang="hu-HU" dirty="0"/>
        </a:p>
      </dgm:t>
    </dgm:pt>
    <dgm:pt modelId="{C3610A90-0565-4227-BF86-0E612CDC624D}" type="parTrans" cxnId="{1AD3AE8A-869C-4BF2-A17E-935310D45EF3}">
      <dgm:prSet/>
      <dgm:spPr/>
      <dgm:t>
        <a:bodyPr/>
        <a:lstStyle/>
        <a:p>
          <a:endParaRPr lang="hu-HU"/>
        </a:p>
      </dgm:t>
    </dgm:pt>
    <dgm:pt modelId="{7C547713-CBCA-43CA-9B05-E226889057F9}" type="sibTrans" cxnId="{1AD3AE8A-869C-4BF2-A17E-935310D45EF3}">
      <dgm:prSet/>
      <dgm:spPr/>
      <dgm:t>
        <a:bodyPr/>
        <a:lstStyle/>
        <a:p>
          <a:endParaRPr lang="hu-HU"/>
        </a:p>
      </dgm:t>
    </dgm:pt>
    <dgm:pt modelId="{A328A516-8F33-4122-A3B5-0E3769EE786A}">
      <dgm:prSet/>
      <dgm:spPr>
        <a:solidFill>
          <a:srgbClr val="008C95"/>
        </a:solidFill>
      </dgm:spPr>
      <dgm:t>
        <a:bodyPr/>
        <a:lstStyle/>
        <a:p>
          <a:r>
            <a:rPr lang="hu-HU" dirty="0" err="1"/>
            <a:t>Operations</a:t>
          </a:r>
          <a:endParaRPr lang="hu-HU" dirty="0"/>
        </a:p>
      </dgm:t>
    </dgm:pt>
    <dgm:pt modelId="{E5E2C673-FD67-46F9-8E6D-6677ED275491}" type="parTrans" cxnId="{C89B02C6-95B9-4BF6-9173-6CE309D80B00}">
      <dgm:prSet/>
      <dgm:spPr/>
      <dgm:t>
        <a:bodyPr/>
        <a:lstStyle/>
        <a:p>
          <a:endParaRPr lang="hu-HU"/>
        </a:p>
      </dgm:t>
    </dgm:pt>
    <dgm:pt modelId="{7B7A3E14-5237-4B43-B52D-A2C65ACFE57C}" type="sibTrans" cxnId="{C89B02C6-95B9-4BF6-9173-6CE309D80B00}">
      <dgm:prSet/>
      <dgm:spPr/>
      <dgm:t>
        <a:bodyPr/>
        <a:lstStyle/>
        <a:p>
          <a:endParaRPr lang="hu-HU"/>
        </a:p>
      </dgm:t>
    </dgm:pt>
    <dgm:pt modelId="{CCAB596A-F22D-4088-A3BC-A6A773711C71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Coder</a:t>
          </a:r>
          <a:endParaRPr lang="hu-HU" dirty="0"/>
        </a:p>
      </dgm:t>
    </dgm:pt>
    <dgm:pt modelId="{C8369D43-E8A7-4C47-82A7-25FBA20867BF}" type="parTrans" cxnId="{B82F5366-7C87-4046-9DA2-C5474286A1D5}">
      <dgm:prSet/>
      <dgm:spPr/>
      <dgm:t>
        <a:bodyPr/>
        <a:lstStyle/>
        <a:p>
          <a:endParaRPr lang="hu-HU"/>
        </a:p>
      </dgm:t>
    </dgm:pt>
    <dgm:pt modelId="{351BF26F-A3E5-4FA2-89DD-34E417E00B94}" type="sibTrans" cxnId="{B82F5366-7C87-4046-9DA2-C5474286A1D5}">
      <dgm:prSet/>
      <dgm:spPr/>
      <dgm:t>
        <a:bodyPr/>
        <a:lstStyle/>
        <a:p>
          <a:endParaRPr lang="hu-HU"/>
        </a:p>
      </dgm:t>
    </dgm:pt>
    <dgm:pt modelId="{6ADADD1C-BC30-4418-91A6-CC913D29C87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DevOps</a:t>
          </a:r>
          <a:endParaRPr lang="hu-HU" dirty="0"/>
        </a:p>
      </dgm:t>
    </dgm:pt>
    <dgm:pt modelId="{78E8CA62-301A-44F7-B454-D81553DB1DFD}" type="parTrans" cxnId="{B45885D3-DE71-48C0-A0C9-5068ABFF66C9}">
      <dgm:prSet/>
      <dgm:spPr/>
      <dgm:t>
        <a:bodyPr/>
        <a:lstStyle/>
        <a:p>
          <a:endParaRPr lang="hu-HU"/>
        </a:p>
      </dgm:t>
    </dgm:pt>
    <dgm:pt modelId="{D1F6BF36-AAA8-4DDC-ADBD-16584CF97822}" type="sibTrans" cxnId="{B45885D3-DE71-48C0-A0C9-5068ABFF66C9}">
      <dgm:prSet/>
      <dgm:spPr/>
      <dgm:t>
        <a:bodyPr/>
        <a:lstStyle/>
        <a:p>
          <a:endParaRPr lang="hu-HU"/>
        </a:p>
      </dgm:t>
    </dgm:pt>
    <dgm:pt modelId="{D7A85664-AA34-4642-8E96-EAFE7A6CD86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System </a:t>
          </a:r>
          <a:r>
            <a:rPr lang="hu-HU" dirty="0" err="1"/>
            <a:t>Admin</a:t>
          </a:r>
          <a:endParaRPr lang="hu-HU" dirty="0"/>
        </a:p>
      </dgm:t>
    </dgm:pt>
    <dgm:pt modelId="{E7AF872D-0CBD-4B39-94F1-C1EFFC336D36}" type="parTrans" cxnId="{63EC6AB9-7B3F-44D4-B869-E8B56DB5F80B}">
      <dgm:prSet/>
      <dgm:spPr/>
      <dgm:t>
        <a:bodyPr/>
        <a:lstStyle/>
        <a:p>
          <a:endParaRPr lang="hu-HU"/>
        </a:p>
      </dgm:t>
    </dgm:pt>
    <dgm:pt modelId="{D1FB1B26-93BB-4B8D-8F6D-737FF9DF5D43}" type="sibTrans" cxnId="{63EC6AB9-7B3F-44D4-B869-E8B56DB5F80B}">
      <dgm:prSet/>
      <dgm:spPr/>
      <dgm:t>
        <a:bodyPr/>
        <a:lstStyle/>
        <a:p>
          <a:endParaRPr lang="hu-HU"/>
        </a:p>
      </dgm:t>
    </dgm:pt>
    <dgm:pt modelId="{E2509C72-7EAA-4EC5-8033-0BD4FCF029E1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Service </a:t>
          </a:r>
          <a:r>
            <a:rPr lang="hu-HU" dirty="0" err="1"/>
            <a:t>Technician</a:t>
          </a:r>
          <a:endParaRPr lang="hu-HU" dirty="0"/>
        </a:p>
      </dgm:t>
    </dgm:pt>
    <dgm:pt modelId="{F6C77873-4006-431A-BD6E-3DCCD6FC724A}" type="parTrans" cxnId="{473CF251-F765-4D89-9C59-D4C2DD32AF1A}">
      <dgm:prSet/>
      <dgm:spPr/>
      <dgm:t>
        <a:bodyPr/>
        <a:lstStyle/>
        <a:p>
          <a:endParaRPr lang="hu-HU"/>
        </a:p>
      </dgm:t>
    </dgm:pt>
    <dgm:pt modelId="{56B1AC42-F331-4A9A-8C8E-78FDB3B8EF6B}" type="sibTrans" cxnId="{473CF251-F765-4D89-9C59-D4C2DD32AF1A}">
      <dgm:prSet/>
      <dgm:spPr/>
      <dgm:t>
        <a:bodyPr/>
        <a:lstStyle/>
        <a:p>
          <a:endParaRPr lang="hu-HU"/>
        </a:p>
      </dgm:t>
    </dgm:pt>
    <dgm:pt modelId="{3AF6BB2D-05CC-47A3-A2F1-87BBFB23D9C8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UX/UI</a:t>
          </a:r>
        </a:p>
      </dgm:t>
    </dgm:pt>
    <dgm:pt modelId="{085572AD-CD35-41B9-84E2-B91CC0D7D1C6}" type="parTrans" cxnId="{E5B7DA90-5A59-49DA-982D-C786794B5927}">
      <dgm:prSet/>
      <dgm:spPr/>
      <dgm:t>
        <a:bodyPr/>
        <a:lstStyle/>
        <a:p>
          <a:endParaRPr lang="hu-HU"/>
        </a:p>
      </dgm:t>
    </dgm:pt>
    <dgm:pt modelId="{F94F8C99-A7EC-4339-99CE-4790684550F8}" type="sibTrans" cxnId="{E5B7DA90-5A59-49DA-982D-C786794B5927}">
      <dgm:prSet/>
      <dgm:spPr/>
      <dgm:t>
        <a:bodyPr/>
        <a:lstStyle/>
        <a:p>
          <a:endParaRPr lang="hu-HU"/>
        </a:p>
      </dgm:t>
    </dgm:pt>
    <dgm:pt modelId="{7D108E0D-7950-4772-A7AE-CB9E5FE37F08}" type="pres">
      <dgm:prSet presAssocID="{7DCF4305-CE98-4F68-8D1C-A052FEDF743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1A94663-F3FC-4784-86C9-FAE96FC1BCB2}" type="pres">
      <dgm:prSet presAssocID="{E6DD27B4-CFF6-424C-9DB5-021D4BBC64D3}" presName="horFlow" presStyleCnt="0"/>
      <dgm:spPr/>
    </dgm:pt>
    <dgm:pt modelId="{D6E403F7-E310-462E-BF79-C41735F8A955}" type="pres">
      <dgm:prSet presAssocID="{E6DD27B4-CFF6-424C-9DB5-021D4BBC64D3}" presName="bigChev" presStyleLbl="node1" presStyleIdx="0" presStyleCnt="2"/>
      <dgm:spPr/>
    </dgm:pt>
    <dgm:pt modelId="{D65854DA-2275-4446-96C9-CB660AE0A695}" type="pres">
      <dgm:prSet presAssocID="{C8369D43-E8A7-4C47-82A7-25FBA20867BF}" presName="parTrans" presStyleCnt="0"/>
      <dgm:spPr/>
    </dgm:pt>
    <dgm:pt modelId="{6CDDB1E8-4B9F-4704-906D-3B16D66BE44A}" type="pres">
      <dgm:prSet presAssocID="{CCAB596A-F22D-4088-A3BC-A6A773711C71}" presName="node" presStyleLbl="alignAccFollowNode1" presStyleIdx="0" presStyleCnt="7">
        <dgm:presLayoutVars>
          <dgm:bulletEnabled val="1"/>
        </dgm:presLayoutVars>
      </dgm:prSet>
      <dgm:spPr/>
    </dgm:pt>
    <dgm:pt modelId="{F598B093-3F06-4B70-92D4-F52C08DA76D4}" type="pres">
      <dgm:prSet presAssocID="{351BF26F-A3E5-4FA2-89DD-34E417E00B94}" presName="sibTrans" presStyleCnt="0"/>
      <dgm:spPr/>
    </dgm:pt>
    <dgm:pt modelId="{B142AC21-867F-4D8A-A343-663B45D43C1D}" type="pres">
      <dgm:prSet presAssocID="{166E8416-C75A-431D-B47C-41D76F4DADAE}" presName="node" presStyleLbl="alignAccFollowNode1" presStyleIdx="1" presStyleCnt="7">
        <dgm:presLayoutVars>
          <dgm:bulletEnabled val="1"/>
        </dgm:presLayoutVars>
      </dgm:prSet>
      <dgm:spPr/>
    </dgm:pt>
    <dgm:pt modelId="{085AD072-34F0-457B-9B4B-8D87B95EE69C}" type="pres">
      <dgm:prSet presAssocID="{07EC003A-B5EF-4C93-99CB-AED2629B074C}" presName="sibTrans" presStyleCnt="0"/>
      <dgm:spPr/>
    </dgm:pt>
    <dgm:pt modelId="{9DDA00B6-4AEF-46A5-ADC1-EB45FD85B1DA}" type="pres">
      <dgm:prSet presAssocID="{AC9FE7AC-D349-4609-9E87-75615FBF718A}" presName="node" presStyleLbl="alignAccFollowNode1" presStyleIdx="2" presStyleCnt="7">
        <dgm:presLayoutVars>
          <dgm:bulletEnabled val="1"/>
        </dgm:presLayoutVars>
      </dgm:prSet>
      <dgm:spPr/>
    </dgm:pt>
    <dgm:pt modelId="{A85728C2-EA51-422F-B35D-60775F9FFC38}" type="pres">
      <dgm:prSet presAssocID="{7C547713-CBCA-43CA-9B05-E226889057F9}" presName="sibTrans" presStyleCnt="0"/>
      <dgm:spPr/>
    </dgm:pt>
    <dgm:pt modelId="{011B1E48-F705-42C1-BBA3-6FAF4B71CFF0}" type="pres">
      <dgm:prSet presAssocID="{3AF6BB2D-05CC-47A3-A2F1-87BBFB23D9C8}" presName="node" presStyleLbl="alignAccFollowNode1" presStyleIdx="3" presStyleCnt="7">
        <dgm:presLayoutVars>
          <dgm:bulletEnabled val="1"/>
        </dgm:presLayoutVars>
      </dgm:prSet>
      <dgm:spPr/>
    </dgm:pt>
    <dgm:pt modelId="{E8D31434-AF97-43A6-8508-26DDC83B11B2}" type="pres">
      <dgm:prSet presAssocID="{E6DD27B4-CFF6-424C-9DB5-021D4BBC64D3}" presName="vSp" presStyleCnt="0"/>
      <dgm:spPr/>
    </dgm:pt>
    <dgm:pt modelId="{C16BC72F-517D-44CE-B944-1E04AED0330B}" type="pres">
      <dgm:prSet presAssocID="{A328A516-8F33-4122-A3B5-0E3769EE786A}" presName="horFlow" presStyleCnt="0"/>
      <dgm:spPr/>
    </dgm:pt>
    <dgm:pt modelId="{9A3F3DDE-BA84-4981-BB36-39290B36E951}" type="pres">
      <dgm:prSet presAssocID="{A328A516-8F33-4122-A3B5-0E3769EE786A}" presName="bigChev" presStyleLbl="node1" presStyleIdx="1" presStyleCnt="2"/>
      <dgm:spPr/>
    </dgm:pt>
    <dgm:pt modelId="{C3FF7F23-B12C-4577-8363-95BD3165D26C}" type="pres">
      <dgm:prSet presAssocID="{78E8CA62-301A-44F7-B454-D81553DB1DFD}" presName="parTrans" presStyleCnt="0"/>
      <dgm:spPr/>
    </dgm:pt>
    <dgm:pt modelId="{FF0C5313-08DE-4447-B40D-DCA30CAB092C}" type="pres">
      <dgm:prSet presAssocID="{6ADADD1C-BC30-4418-91A6-CC913D29C875}" presName="node" presStyleLbl="alignAccFollowNode1" presStyleIdx="4" presStyleCnt="7">
        <dgm:presLayoutVars>
          <dgm:bulletEnabled val="1"/>
        </dgm:presLayoutVars>
      </dgm:prSet>
      <dgm:spPr/>
    </dgm:pt>
    <dgm:pt modelId="{8ACDCF75-EBA5-417B-B733-16A09C61E728}" type="pres">
      <dgm:prSet presAssocID="{D1F6BF36-AAA8-4DDC-ADBD-16584CF97822}" presName="sibTrans" presStyleCnt="0"/>
      <dgm:spPr/>
    </dgm:pt>
    <dgm:pt modelId="{16E2FF82-71B2-457F-8EE5-0B3B30EE9D02}" type="pres">
      <dgm:prSet presAssocID="{D7A85664-AA34-4642-8E96-EAFE7A6CD865}" presName="node" presStyleLbl="alignAccFollowNode1" presStyleIdx="5" presStyleCnt="7">
        <dgm:presLayoutVars>
          <dgm:bulletEnabled val="1"/>
        </dgm:presLayoutVars>
      </dgm:prSet>
      <dgm:spPr/>
    </dgm:pt>
    <dgm:pt modelId="{C5C3398F-91AE-46DB-BD73-087943F9E4AF}" type="pres">
      <dgm:prSet presAssocID="{D1FB1B26-93BB-4B8D-8F6D-737FF9DF5D43}" presName="sibTrans" presStyleCnt="0"/>
      <dgm:spPr/>
    </dgm:pt>
    <dgm:pt modelId="{83CE065B-2C10-41A9-8BEC-3AC7D5208E2B}" type="pres">
      <dgm:prSet presAssocID="{E2509C72-7EAA-4EC5-8033-0BD4FCF029E1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033D4B38-5B54-4875-A61E-6C3A3792AB8C}" type="presOf" srcId="{E2509C72-7EAA-4EC5-8033-0BD4FCF029E1}" destId="{83CE065B-2C10-41A9-8BEC-3AC7D5208E2B}" srcOrd="0" destOrd="0" presId="urn:microsoft.com/office/officeart/2005/8/layout/lProcess3"/>
    <dgm:cxn modelId="{CCD48F3A-5510-4803-94E3-5EA300DCFD07}" type="presOf" srcId="{E6DD27B4-CFF6-424C-9DB5-021D4BBC64D3}" destId="{D6E403F7-E310-462E-BF79-C41735F8A955}" srcOrd="0" destOrd="0" presId="urn:microsoft.com/office/officeart/2005/8/layout/lProcess3"/>
    <dgm:cxn modelId="{01DEF340-D39E-490D-95A6-43B74F2DD679}" type="presOf" srcId="{3AF6BB2D-05CC-47A3-A2F1-87BBFB23D9C8}" destId="{011B1E48-F705-42C1-BBA3-6FAF4B71CFF0}" srcOrd="0" destOrd="0" presId="urn:microsoft.com/office/officeart/2005/8/layout/lProcess3"/>
    <dgm:cxn modelId="{B82F5366-7C87-4046-9DA2-C5474286A1D5}" srcId="{E6DD27B4-CFF6-424C-9DB5-021D4BBC64D3}" destId="{CCAB596A-F22D-4088-A3BC-A6A773711C71}" srcOrd="0" destOrd="0" parTransId="{C8369D43-E8A7-4C47-82A7-25FBA20867BF}" sibTransId="{351BF26F-A3E5-4FA2-89DD-34E417E00B94}"/>
    <dgm:cxn modelId="{C9D6F147-9121-459D-A396-FBEA55FA9A8B}" type="presOf" srcId="{A328A516-8F33-4122-A3B5-0E3769EE786A}" destId="{9A3F3DDE-BA84-4981-BB36-39290B36E951}" srcOrd="0" destOrd="0" presId="urn:microsoft.com/office/officeart/2005/8/layout/lProcess3"/>
    <dgm:cxn modelId="{473CF251-F765-4D89-9C59-D4C2DD32AF1A}" srcId="{A328A516-8F33-4122-A3B5-0E3769EE786A}" destId="{E2509C72-7EAA-4EC5-8033-0BD4FCF029E1}" srcOrd="2" destOrd="0" parTransId="{F6C77873-4006-431A-BD6E-3DCCD6FC724A}" sibTransId="{56B1AC42-F331-4A9A-8C8E-78FDB3B8EF6B}"/>
    <dgm:cxn modelId="{6423A775-3671-4274-BA24-3969369ECE66}" type="presOf" srcId="{6ADADD1C-BC30-4418-91A6-CC913D29C875}" destId="{FF0C5313-08DE-4447-B40D-DCA30CAB092C}" srcOrd="0" destOrd="0" presId="urn:microsoft.com/office/officeart/2005/8/layout/lProcess3"/>
    <dgm:cxn modelId="{1AD3AE8A-869C-4BF2-A17E-935310D45EF3}" srcId="{E6DD27B4-CFF6-424C-9DB5-021D4BBC64D3}" destId="{AC9FE7AC-D349-4609-9E87-75615FBF718A}" srcOrd="2" destOrd="0" parTransId="{C3610A90-0565-4227-BF86-0E612CDC624D}" sibTransId="{7C547713-CBCA-43CA-9B05-E226889057F9}"/>
    <dgm:cxn modelId="{E5B7DA90-5A59-49DA-982D-C786794B5927}" srcId="{E6DD27B4-CFF6-424C-9DB5-021D4BBC64D3}" destId="{3AF6BB2D-05CC-47A3-A2F1-87BBFB23D9C8}" srcOrd="3" destOrd="0" parTransId="{085572AD-CD35-41B9-84E2-B91CC0D7D1C6}" sibTransId="{F94F8C99-A7EC-4339-99CE-4790684550F8}"/>
    <dgm:cxn modelId="{2B0351AF-9759-4297-83E0-A566CEDA5721}" type="presOf" srcId="{166E8416-C75A-431D-B47C-41D76F4DADAE}" destId="{B142AC21-867F-4D8A-A343-663B45D43C1D}" srcOrd="0" destOrd="0" presId="urn:microsoft.com/office/officeart/2005/8/layout/lProcess3"/>
    <dgm:cxn modelId="{63EC6AB9-7B3F-44D4-B869-E8B56DB5F80B}" srcId="{A328A516-8F33-4122-A3B5-0E3769EE786A}" destId="{D7A85664-AA34-4642-8E96-EAFE7A6CD865}" srcOrd="1" destOrd="0" parTransId="{E7AF872D-0CBD-4B39-94F1-C1EFFC336D36}" sibTransId="{D1FB1B26-93BB-4B8D-8F6D-737FF9DF5D43}"/>
    <dgm:cxn modelId="{57C587BB-B1DB-4CDA-AB85-74CE7577EA81}" srcId="{E6DD27B4-CFF6-424C-9DB5-021D4BBC64D3}" destId="{166E8416-C75A-431D-B47C-41D76F4DADAE}" srcOrd="1" destOrd="0" parTransId="{F65E3824-6D95-4085-B5FD-D17E82776B7D}" sibTransId="{07EC003A-B5EF-4C93-99CB-AED2629B074C}"/>
    <dgm:cxn modelId="{C89B02C6-95B9-4BF6-9173-6CE309D80B00}" srcId="{7DCF4305-CE98-4F68-8D1C-A052FEDF743F}" destId="{A328A516-8F33-4122-A3B5-0E3769EE786A}" srcOrd="1" destOrd="0" parTransId="{E5E2C673-FD67-46F9-8E6D-6677ED275491}" sibTransId="{7B7A3E14-5237-4B43-B52D-A2C65ACFE57C}"/>
    <dgm:cxn modelId="{B45885D3-DE71-48C0-A0C9-5068ABFF66C9}" srcId="{A328A516-8F33-4122-A3B5-0E3769EE786A}" destId="{6ADADD1C-BC30-4418-91A6-CC913D29C875}" srcOrd="0" destOrd="0" parTransId="{78E8CA62-301A-44F7-B454-D81553DB1DFD}" sibTransId="{D1F6BF36-AAA8-4DDC-ADBD-16584CF97822}"/>
    <dgm:cxn modelId="{8C042ADB-1CA1-412F-9B16-B9CCF3DC650F}" type="presOf" srcId="{AC9FE7AC-D349-4609-9E87-75615FBF718A}" destId="{9DDA00B6-4AEF-46A5-ADC1-EB45FD85B1DA}" srcOrd="0" destOrd="0" presId="urn:microsoft.com/office/officeart/2005/8/layout/lProcess3"/>
    <dgm:cxn modelId="{1100ECDC-5DCB-43B3-BDC6-6DCB548E9153}" type="presOf" srcId="{D7A85664-AA34-4642-8E96-EAFE7A6CD865}" destId="{16E2FF82-71B2-457F-8EE5-0B3B30EE9D02}" srcOrd="0" destOrd="0" presId="urn:microsoft.com/office/officeart/2005/8/layout/lProcess3"/>
    <dgm:cxn modelId="{68A496F3-6E8D-4D05-892C-148D5504345E}" type="presOf" srcId="{7DCF4305-CE98-4F68-8D1C-A052FEDF743F}" destId="{7D108E0D-7950-4772-A7AE-CB9E5FE37F08}" srcOrd="0" destOrd="0" presId="urn:microsoft.com/office/officeart/2005/8/layout/lProcess3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A98EC5F6-084C-4971-80BA-71A38B2BC1E5}" type="presOf" srcId="{CCAB596A-F22D-4088-A3BC-A6A773711C71}" destId="{6CDDB1E8-4B9F-4704-906D-3B16D66BE44A}" srcOrd="0" destOrd="0" presId="urn:microsoft.com/office/officeart/2005/8/layout/lProcess3"/>
    <dgm:cxn modelId="{8E539A9C-C51E-4856-91F6-F86768ED65AA}" type="presParOf" srcId="{7D108E0D-7950-4772-A7AE-CB9E5FE37F08}" destId="{11A94663-F3FC-4784-86C9-FAE96FC1BCB2}" srcOrd="0" destOrd="0" presId="urn:microsoft.com/office/officeart/2005/8/layout/lProcess3"/>
    <dgm:cxn modelId="{3CDB6EE8-1919-4909-9458-ECE0AA5B22BD}" type="presParOf" srcId="{11A94663-F3FC-4784-86C9-FAE96FC1BCB2}" destId="{D6E403F7-E310-462E-BF79-C41735F8A955}" srcOrd="0" destOrd="0" presId="urn:microsoft.com/office/officeart/2005/8/layout/lProcess3"/>
    <dgm:cxn modelId="{A363228E-5C51-4990-BA67-218565AB5775}" type="presParOf" srcId="{11A94663-F3FC-4784-86C9-FAE96FC1BCB2}" destId="{D65854DA-2275-4446-96C9-CB660AE0A695}" srcOrd="1" destOrd="0" presId="urn:microsoft.com/office/officeart/2005/8/layout/lProcess3"/>
    <dgm:cxn modelId="{78BF1587-59D6-4EEB-BBC8-A4367EBA3A5A}" type="presParOf" srcId="{11A94663-F3FC-4784-86C9-FAE96FC1BCB2}" destId="{6CDDB1E8-4B9F-4704-906D-3B16D66BE44A}" srcOrd="2" destOrd="0" presId="urn:microsoft.com/office/officeart/2005/8/layout/lProcess3"/>
    <dgm:cxn modelId="{B92F4ECB-F961-419A-9101-D3FBA72A1FC0}" type="presParOf" srcId="{11A94663-F3FC-4784-86C9-FAE96FC1BCB2}" destId="{F598B093-3F06-4B70-92D4-F52C08DA76D4}" srcOrd="3" destOrd="0" presId="urn:microsoft.com/office/officeart/2005/8/layout/lProcess3"/>
    <dgm:cxn modelId="{DD93F511-DF2B-424A-81DD-F4D6F681FD0B}" type="presParOf" srcId="{11A94663-F3FC-4784-86C9-FAE96FC1BCB2}" destId="{B142AC21-867F-4D8A-A343-663B45D43C1D}" srcOrd="4" destOrd="0" presId="urn:microsoft.com/office/officeart/2005/8/layout/lProcess3"/>
    <dgm:cxn modelId="{C819BA65-83BB-4D19-B904-0F63F28B6A10}" type="presParOf" srcId="{11A94663-F3FC-4784-86C9-FAE96FC1BCB2}" destId="{085AD072-34F0-457B-9B4B-8D87B95EE69C}" srcOrd="5" destOrd="0" presId="urn:microsoft.com/office/officeart/2005/8/layout/lProcess3"/>
    <dgm:cxn modelId="{89C9E174-46AF-4E50-A454-13CD9298FE23}" type="presParOf" srcId="{11A94663-F3FC-4784-86C9-FAE96FC1BCB2}" destId="{9DDA00B6-4AEF-46A5-ADC1-EB45FD85B1DA}" srcOrd="6" destOrd="0" presId="urn:microsoft.com/office/officeart/2005/8/layout/lProcess3"/>
    <dgm:cxn modelId="{6A4E9970-FE44-4E09-8D9F-B956CA649C00}" type="presParOf" srcId="{11A94663-F3FC-4784-86C9-FAE96FC1BCB2}" destId="{A85728C2-EA51-422F-B35D-60775F9FFC38}" srcOrd="7" destOrd="0" presId="urn:microsoft.com/office/officeart/2005/8/layout/lProcess3"/>
    <dgm:cxn modelId="{1B0E8DB5-B6E7-402A-BD17-764370D9EC93}" type="presParOf" srcId="{11A94663-F3FC-4784-86C9-FAE96FC1BCB2}" destId="{011B1E48-F705-42C1-BBA3-6FAF4B71CFF0}" srcOrd="8" destOrd="0" presId="urn:microsoft.com/office/officeart/2005/8/layout/lProcess3"/>
    <dgm:cxn modelId="{45C3A1E7-212E-456C-8100-50443FFC56DF}" type="presParOf" srcId="{7D108E0D-7950-4772-A7AE-CB9E5FE37F08}" destId="{E8D31434-AF97-43A6-8508-26DDC83B11B2}" srcOrd="1" destOrd="0" presId="urn:microsoft.com/office/officeart/2005/8/layout/lProcess3"/>
    <dgm:cxn modelId="{73295D45-7820-43E5-B8AE-38F9F9E467B8}" type="presParOf" srcId="{7D108E0D-7950-4772-A7AE-CB9E5FE37F08}" destId="{C16BC72F-517D-44CE-B944-1E04AED0330B}" srcOrd="2" destOrd="0" presId="urn:microsoft.com/office/officeart/2005/8/layout/lProcess3"/>
    <dgm:cxn modelId="{9495DC35-4963-4C9B-A5EE-A1A8E01DE1C0}" type="presParOf" srcId="{C16BC72F-517D-44CE-B944-1E04AED0330B}" destId="{9A3F3DDE-BA84-4981-BB36-39290B36E951}" srcOrd="0" destOrd="0" presId="urn:microsoft.com/office/officeart/2005/8/layout/lProcess3"/>
    <dgm:cxn modelId="{783D3BD8-890A-4264-A41E-FAC7488111B2}" type="presParOf" srcId="{C16BC72F-517D-44CE-B944-1E04AED0330B}" destId="{C3FF7F23-B12C-4577-8363-95BD3165D26C}" srcOrd="1" destOrd="0" presId="urn:microsoft.com/office/officeart/2005/8/layout/lProcess3"/>
    <dgm:cxn modelId="{66285B1D-D361-4873-89A5-F7ABAFC8B4C3}" type="presParOf" srcId="{C16BC72F-517D-44CE-B944-1E04AED0330B}" destId="{FF0C5313-08DE-4447-B40D-DCA30CAB092C}" srcOrd="2" destOrd="0" presId="urn:microsoft.com/office/officeart/2005/8/layout/lProcess3"/>
    <dgm:cxn modelId="{157D89FA-53B4-44C5-BF53-7CB701F9B7FA}" type="presParOf" srcId="{C16BC72F-517D-44CE-B944-1E04AED0330B}" destId="{8ACDCF75-EBA5-417B-B733-16A09C61E728}" srcOrd="3" destOrd="0" presId="urn:microsoft.com/office/officeart/2005/8/layout/lProcess3"/>
    <dgm:cxn modelId="{DBE2A7F3-FCAF-4C7C-9BBD-4E9726A0FCE2}" type="presParOf" srcId="{C16BC72F-517D-44CE-B944-1E04AED0330B}" destId="{16E2FF82-71B2-457F-8EE5-0B3B30EE9D02}" srcOrd="4" destOrd="0" presId="urn:microsoft.com/office/officeart/2005/8/layout/lProcess3"/>
    <dgm:cxn modelId="{6F45CE06-EA6B-42D8-BF9A-644099686FD0}" type="presParOf" srcId="{C16BC72F-517D-44CE-B944-1E04AED0330B}" destId="{C5C3398F-91AE-46DB-BD73-087943F9E4AF}" srcOrd="5" destOrd="0" presId="urn:microsoft.com/office/officeart/2005/8/layout/lProcess3"/>
    <dgm:cxn modelId="{84FDF1A9-9ED2-46AB-A29B-8AA9A95C1C06}" type="presParOf" srcId="{C16BC72F-517D-44CE-B944-1E04AED0330B}" destId="{83CE065B-2C10-41A9-8BEC-3AC7D5208E2B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Software </a:t>
          </a:r>
          <a:r>
            <a:rPr lang="hu-HU" dirty="0" err="1"/>
            <a:t>Development</a:t>
          </a:r>
          <a:endParaRPr lang="hu-HU" dirty="0"/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9E90501E-909D-46B1-81D4-C56268FB0DF6}">
      <dgm:prSet/>
      <dgm:spPr>
        <a:solidFill>
          <a:srgbClr val="008C95"/>
        </a:solidFill>
      </dgm:spPr>
      <dgm:t>
        <a:bodyPr/>
        <a:lstStyle/>
        <a:p>
          <a:r>
            <a:rPr lang="hu-HU" dirty="0"/>
            <a:t>Software </a:t>
          </a:r>
          <a:r>
            <a:rPr lang="hu-HU" dirty="0" err="1"/>
            <a:t>Developer</a:t>
          </a:r>
          <a:endParaRPr lang="hu-HU" dirty="0"/>
        </a:p>
      </dgm:t>
    </dgm:pt>
    <dgm:pt modelId="{A39F684F-EA3B-4668-A38D-9463BCFB37CB}" type="parTrans" cxnId="{64758ACE-427E-4F2F-9D09-E5C0BF8E2F09}">
      <dgm:prSet/>
      <dgm:spPr/>
      <dgm:t>
        <a:bodyPr/>
        <a:lstStyle/>
        <a:p>
          <a:endParaRPr lang="hu-HU"/>
        </a:p>
      </dgm:t>
    </dgm:pt>
    <dgm:pt modelId="{374926CE-6978-4146-99B4-EEB6AEB496DA}" type="sibTrans" cxnId="{64758ACE-427E-4F2F-9D09-E5C0BF8E2F09}">
      <dgm:prSet/>
      <dgm:spPr/>
      <dgm:t>
        <a:bodyPr/>
        <a:lstStyle/>
        <a:p>
          <a:endParaRPr lang="hu-HU"/>
        </a:p>
      </dgm:t>
    </dgm:pt>
    <dgm:pt modelId="{81F854C4-2E20-4FF6-899F-76092D76953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Front-end</a:t>
          </a:r>
        </a:p>
      </dgm:t>
    </dgm:pt>
    <dgm:pt modelId="{40D2D0A8-4B12-45B3-B66F-060803C1DA72}" type="parTrans" cxnId="{B0BC2223-34FC-44AE-83D7-FA919E8EAC79}">
      <dgm:prSet/>
      <dgm:spPr/>
      <dgm:t>
        <a:bodyPr/>
        <a:lstStyle/>
        <a:p>
          <a:endParaRPr lang="hu-HU"/>
        </a:p>
      </dgm:t>
    </dgm:pt>
    <dgm:pt modelId="{A2F2EC60-243D-4914-A1A4-213B1A8DE5EA}" type="sibTrans" cxnId="{B0BC2223-34FC-44AE-83D7-FA919E8EAC79}">
      <dgm:prSet/>
      <dgm:spPr/>
      <dgm:t>
        <a:bodyPr/>
        <a:lstStyle/>
        <a:p>
          <a:endParaRPr lang="hu-HU"/>
        </a:p>
      </dgm:t>
    </dgm:pt>
    <dgm:pt modelId="{57F329E7-633B-43FF-9FE8-CA18AEFBC36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Back-end</a:t>
          </a:r>
        </a:p>
      </dgm:t>
    </dgm:pt>
    <dgm:pt modelId="{C713108F-AAEB-4AAD-AADF-A656A91A0AF6}" type="parTrans" cxnId="{A3DE013A-57D2-48C1-A564-763BBD2941E2}">
      <dgm:prSet/>
      <dgm:spPr/>
      <dgm:t>
        <a:bodyPr/>
        <a:lstStyle/>
        <a:p>
          <a:endParaRPr lang="hu-HU"/>
        </a:p>
      </dgm:t>
    </dgm:pt>
    <dgm:pt modelId="{722E967D-5DE7-4987-BD0E-B50693233FD7}" type="sibTrans" cxnId="{A3DE013A-57D2-48C1-A564-763BBD2941E2}">
      <dgm:prSet/>
      <dgm:spPr/>
      <dgm:t>
        <a:bodyPr/>
        <a:lstStyle/>
        <a:p>
          <a:endParaRPr lang="hu-HU"/>
        </a:p>
      </dgm:t>
    </dgm:pt>
    <dgm:pt modelId="{E490E057-2E2D-4076-8651-694F96016EE2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Full-stack</a:t>
          </a:r>
          <a:endParaRPr lang="hu-HU" dirty="0"/>
        </a:p>
      </dgm:t>
    </dgm:pt>
    <dgm:pt modelId="{8D6F068B-C775-4CDD-95B9-AA57BB0B7474}" type="parTrans" cxnId="{E057431A-4830-4326-82DD-DC4EBE54450E}">
      <dgm:prSet/>
      <dgm:spPr/>
      <dgm:t>
        <a:bodyPr/>
        <a:lstStyle/>
        <a:p>
          <a:endParaRPr lang="hu-HU"/>
        </a:p>
      </dgm:t>
    </dgm:pt>
    <dgm:pt modelId="{D54DD4CC-5A26-4AAB-949E-BFACB672B3DA}" type="sibTrans" cxnId="{E057431A-4830-4326-82DD-DC4EBE54450E}">
      <dgm:prSet/>
      <dgm:spPr/>
      <dgm:t>
        <a:bodyPr/>
        <a:lstStyle/>
        <a:p>
          <a:endParaRPr lang="hu-HU"/>
        </a:p>
      </dgm:t>
    </dgm:pt>
    <dgm:pt modelId="{15DBAE8E-5E2D-408A-BE00-288B3410B74A}">
      <dgm:prSet/>
      <dgm:spPr>
        <a:solidFill>
          <a:srgbClr val="008C95"/>
        </a:solidFill>
      </dgm:spPr>
      <dgm:t>
        <a:bodyPr/>
        <a:lstStyle/>
        <a:p>
          <a:r>
            <a:rPr lang="hu-HU" dirty="0"/>
            <a:t>Hardware </a:t>
          </a:r>
          <a:r>
            <a:rPr lang="hu-HU" dirty="0" err="1"/>
            <a:t>Developer</a:t>
          </a:r>
          <a:endParaRPr lang="hu-HU" dirty="0"/>
        </a:p>
      </dgm:t>
    </dgm:pt>
    <dgm:pt modelId="{589A0DCE-E557-4E8E-A0B8-2843977A5E69}" type="parTrans" cxnId="{ECACE3C5-E1D3-487F-8F60-C81E3A2CD9F8}">
      <dgm:prSet/>
      <dgm:spPr/>
      <dgm:t>
        <a:bodyPr/>
        <a:lstStyle/>
        <a:p>
          <a:endParaRPr lang="hu-HU"/>
        </a:p>
      </dgm:t>
    </dgm:pt>
    <dgm:pt modelId="{0EF2AAAF-5FC0-400A-A7D4-AD2F72D58B36}" type="sibTrans" cxnId="{ECACE3C5-E1D3-487F-8F60-C81E3A2CD9F8}">
      <dgm:prSet/>
      <dgm:spPr/>
      <dgm:t>
        <a:bodyPr/>
        <a:lstStyle/>
        <a:p>
          <a:endParaRPr lang="hu-HU"/>
        </a:p>
      </dgm:t>
    </dgm:pt>
    <dgm:pt modelId="{9910B81A-C9B7-471E-BF49-44701EF01A86}">
      <dgm:prSet/>
      <dgm:spPr>
        <a:solidFill>
          <a:srgbClr val="66BABF"/>
        </a:solidFill>
      </dgm:spPr>
      <dgm:t>
        <a:bodyPr/>
        <a:lstStyle/>
        <a:p>
          <a:r>
            <a:rPr lang="hu-HU" dirty="0" err="1"/>
            <a:t>Embedded</a:t>
          </a:r>
          <a:r>
            <a:rPr lang="hu-HU" dirty="0"/>
            <a:t> Systems </a:t>
          </a:r>
          <a:r>
            <a:rPr lang="hu-HU" dirty="0" err="1"/>
            <a:t>Programmer</a:t>
          </a:r>
          <a:endParaRPr lang="hu-HU" dirty="0"/>
        </a:p>
      </dgm:t>
    </dgm:pt>
    <dgm:pt modelId="{814902F3-D4C3-4221-929F-C3E119FFB1DB}" type="parTrans" cxnId="{0665394C-1A28-49BF-BEC2-DC8107BB3E10}">
      <dgm:prSet/>
      <dgm:spPr/>
      <dgm:t>
        <a:bodyPr/>
        <a:lstStyle/>
        <a:p>
          <a:endParaRPr lang="hu-HU"/>
        </a:p>
      </dgm:t>
    </dgm:pt>
    <dgm:pt modelId="{C4198741-E512-453D-8188-994B4E55E750}" type="sibTrans" cxnId="{0665394C-1A28-49BF-BEC2-DC8107BB3E10}">
      <dgm:prSet/>
      <dgm:spPr/>
      <dgm:t>
        <a:bodyPr/>
        <a:lstStyle/>
        <a:p>
          <a:endParaRPr lang="hu-HU"/>
        </a:p>
      </dgm:t>
    </dgm:pt>
    <dgm:pt modelId="{EF8CA7FA-9FED-490B-92FC-353823119A18}">
      <dgm:prSet/>
      <dgm:spPr>
        <a:solidFill>
          <a:srgbClr val="66BABF"/>
        </a:solidFill>
      </dgm:spPr>
      <dgm:t>
        <a:bodyPr/>
        <a:lstStyle/>
        <a:p>
          <a:r>
            <a:rPr lang="hu-HU" dirty="0"/>
            <a:t>Hardware </a:t>
          </a:r>
          <a:r>
            <a:rPr lang="hu-HU" dirty="0" err="1"/>
            <a:t>Engineer</a:t>
          </a:r>
          <a:endParaRPr lang="hu-HU" dirty="0"/>
        </a:p>
      </dgm:t>
    </dgm:pt>
    <dgm:pt modelId="{6C05ED36-5105-40E2-B957-118C3AD49BC3}" type="parTrans" cxnId="{7AF4EB3E-1628-407B-9E14-EF3C9ABF4352}">
      <dgm:prSet/>
      <dgm:spPr/>
      <dgm:t>
        <a:bodyPr/>
        <a:lstStyle/>
        <a:p>
          <a:endParaRPr lang="hu-HU"/>
        </a:p>
      </dgm:t>
    </dgm:pt>
    <dgm:pt modelId="{C7D683EC-6E56-450A-A972-A1990E38EBD3}" type="sibTrans" cxnId="{7AF4EB3E-1628-407B-9E14-EF3C9ABF4352}">
      <dgm:prSet/>
      <dgm:spPr/>
      <dgm:t>
        <a:bodyPr/>
        <a:lstStyle/>
        <a:p>
          <a:endParaRPr lang="hu-HU"/>
        </a:p>
      </dgm:t>
    </dgm:pt>
    <dgm:pt modelId="{98F80C6A-0349-4B6A-A292-21D5C62F3FFE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Coder</a:t>
          </a:r>
          <a:endParaRPr lang="hu-HU" dirty="0"/>
        </a:p>
      </dgm:t>
    </dgm:pt>
    <dgm:pt modelId="{C4F6615C-1CD2-461E-8D51-64C7459AF1DD}" type="parTrans" cxnId="{A91C515F-C84F-4376-87B3-4B517F028D99}">
      <dgm:prSet/>
      <dgm:spPr/>
      <dgm:t>
        <a:bodyPr/>
        <a:lstStyle/>
        <a:p>
          <a:endParaRPr lang="hu-HU"/>
        </a:p>
      </dgm:t>
    </dgm:pt>
    <dgm:pt modelId="{61C76872-0743-4F5E-A6AB-0C813F6192E6}" type="sibTrans" cxnId="{A91C515F-C84F-4376-87B3-4B517F028D99}">
      <dgm:prSet/>
      <dgm:spPr/>
      <dgm:t>
        <a:bodyPr/>
        <a:lstStyle/>
        <a:p>
          <a:endParaRPr lang="hu-HU"/>
        </a:p>
      </dgm:t>
    </dgm:pt>
    <dgm:pt modelId="{C69EAB1C-8543-49EE-A224-3CF214408409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Architekt</a:t>
          </a:r>
          <a:endParaRPr lang="hu-HU" dirty="0"/>
        </a:p>
      </dgm:t>
    </dgm:pt>
    <dgm:pt modelId="{8C76F973-0A3D-4AF5-9CAC-1CEA2603841E}" type="parTrans" cxnId="{FE18526A-B5AD-44F4-9FDC-0C342506FFCA}">
      <dgm:prSet/>
      <dgm:spPr/>
      <dgm:t>
        <a:bodyPr/>
        <a:lstStyle/>
        <a:p>
          <a:endParaRPr lang="hu-HU"/>
        </a:p>
      </dgm:t>
    </dgm:pt>
    <dgm:pt modelId="{5CAFE6A4-FD95-4818-AB49-205DCFB34DE5}" type="sibTrans" cxnId="{FE18526A-B5AD-44F4-9FDC-0C342506FFCA}">
      <dgm:prSet/>
      <dgm:spPr/>
      <dgm:t>
        <a:bodyPr/>
        <a:lstStyle/>
        <a:p>
          <a:endParaRPr lang="hu-HU"/>
        </a:p>
      </dgm:t>
    </dgm:pt>
    <dgm:pt modelId="{727138B3-1353-4271-A2A4-0684FDC16FDF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Tester</a:t>
          </a:r>
          <a:endParaRPr lang="hu-HU" dirty="0"/>
        </a:p>
      </dgm:t>
    </dgm:pt>
    <dgm:pt modelId="{378F38B6-A654-4948-A208-E016D53F9423}" type="parTrans" cxnId="{40401BCE-F452-47A0-A8CD-E6C68EE00D70}">
      <dgm:prSet/>
      <dgm:spPr/>
      <dgm:t>
        <a:bodyPr/>
        <a:lstStyle/>
        <a:p>
          <a:endParaRPr lang="hu-HU"/>
        </a:p>
      </dgm:t>
    </dgm:pt>
    <dgm:pt modelId="{B029379E-89A6-4329-80B5-D1E29A3B9DF4}" type="sibTrans" cxnId="{40401BCE-F452-47A0-A8CD-E6C68EE00D70}">
      <dgm:prSet/>
      <dgm:spPr/>
      <dgm:t>
        <a:bodyPr/>
        <a:lstStyle/>
        <a:p>
          <a:endParaRPr lang="hu-HU"/>
        </a:p>
      </dgm:t>
    </dgm:pt>
    <dgm:pt modelId="{F89CD9C2-ACA8-4AFD-80C1-1A596F3E0492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UX/UI</a:t>
          </a:r>
        </a:p>
      </dgm:t>
    </dgm:pt>
    <dgm:pt modelId="{5E484158-DAF8-41EB-8525-29E0085B080B}" type="parTrans" cxnId="{835F0139-F80B-4F0A-91F2-D53A1C5B91B9}">
      <dgm:prSet/>
      <dgm:spPr/>
      <dgm:t>
        <a:bodyPr/>
        <a:lstStyle/>
        <a:p>
          <a:endParaRPr lang="hu-HU"/>
        </a:p>
      </dgm:t>
    </dgm:pt>
    <dgm:pt modelId="{5B5ECA9D-259F-4BAA-93B6-9958219E6F53}" type="sibTrans" cxnId="{835F0139-F80B-4F0A-91F2-D53A1C5B91B9}">
      <dgm:prSet/>
      <dgm:spPr/>
      <dgm:t>
        <a:bodyPr/>
        <a:lstStyle/>
        <a:p>
          <a:endParaRPr lang="hu-HU"/>
        </a:p>
      </dgm:t>
    </dgm:pt>
    <dgm:pt modelId="{5ECCB762-868B-4F08-AAC3-BB28318C5BBD}">
      <dgm:prSet/>
      <dgm:spPr>
        <a:solidFill>
          <a:srgbClr val="008C95"/>
        </a:solidFill>
      </dgm:spPr>
      <dgm:t>
        <a:bodyPr/>
        <a:lstStyle/>
        <a:p>
          <a:r>
            <a:rPr lang="hu-HU"/>
            <a:t>Operations</a:t>
          </a:r>
          <a:endParaRPr lang="hu-HU" dirty="0"/>
        </a:p>
      </dgm:t>
    </dgm:pt>
    <dgm:pt modelId="{F6E09533-D755-42D4-ABF8-64377742D298}" type="parTrans" cxnId="{34BEAAFA-0C86-477C-AEDE-B05F16EF928A}">
      <dgm:prSet/>
      <dgm:spPr/>
      <dgm:t>
        <a:bodyPr/>
        <a:lstStyle/>
        <a:p>
          <a:endParaRPr lang="hu-HU"/>
        </a:p>
      </dgm:t>
    </dgm:pt>
    <dgm:pt modelId="{6DF0E7D4-973F-4232-9611-B816913C8150}" type="sibTrans" cxnId="{34BEAAFA-0C86-477C-AEDE-B05F16EF928A}">
      <dgm:prSet/>
      <dgm:spPr/>
      <dgm:t>
        <a:bodyPr/>
        <a:lstStyle/>
        <a:p>
          <a:endParaRPr lang="hu-HU"/>
        </a:p>
      </dgm:t>
    </dgm:pt>
    <dgm:pt modelId="{D2CD9E81-50B8-49CB-BF20-4B5877CB2D80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DevOps</a:t>
          </a:r>
          <a:endParaRPr lang="hu-HU" dirty="0"/>
        </a:p>
      </dgm:t>
    </dgm:pt>
    <dgm:pt modelId="{A1AB9DFD-C6DF-40B3-B7B7-F59A25B288DD}" type="parTrans" cxnId="{3ABD1F85-75A7-4F24-AC2A-49303490E2A2}">
      <dgm:prSet/>
      <dgm:spPr/>
      <dgm:t>
        <a:bodyPr/>
        <a:lstStyle/>
        <a:p>
          <a:endParaRPr lang="hu-HU"/>
        </a:p>
      </dgm:t>
    </dgm:pt>
    <dgm:pt modelId="{3E45150F-B430-4DD8-9BF1-5EC1A4A32805}" type="sibTrans" cxnId="{3ABD1F85-75A7-4F24-AC2A-49303490E2A2}">
      <dgm:prSet/>
      <dgm:spPr/>
      <dgm:t>
        <a:bodyPr/>
        <a:lstStyle/>
        <a:p>
          <a:endParaRPr lang="hu-HU"/>
        </a:p>
      </dgm:t>
    </dgm:pt>
    <dgm:pt modelId="{1B75053F-291D-496B-B317-6A69B8B8013B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System </a:t>
          </a:r>
          <a:r>
            <a:rPr lang="hu-HU" dirty="0" err="1"/>
            <a:t>Admin</a:t>
          </a:r>
          <a:endParaRPr lang="hu-HU" dirty="0"/>
        </a:p>
      </dgm:t>
    </dgm:pt>
    <dgm:pt modelId="{3A5D7AB5-BAAA-4397-8C4D-9D87EC261408}" type="parTrans" cxnId="{7F4B386F-998D-4D5B-B28A-E896AF0E1AFE}">
      <dgm:prSet/>
      <dgm:spPr/>
      <dgm:t>
        <a:bodyPr/>
        <a:lstStyle/>
        <a:p>
          <a:endParaRPr lang="hu-HU"/>
        </a:p>
      </dgm:t>
    </dgm:pt>
    <dgm:pt modelId="{8AAF5341-4CA9-46B8-8C26-925BD5846E4E}" type="sibTrans" cxnId="{7F4B386F-998D-4D5B-B28A-E896AF0E1AFE}">
      <dgm:prSet/>
      <dgm:spPr/>
      <dgm:t>
        <a:bodyPr/>
        <a:lstStyle/>
        <a:p>
          <a:endParaRPr lang="hu-HU"/>
        </a:p>
      </dgm:t>
    </dgm:pt>
    <dgm:pt modelId="{2668F40A-A032-48CB-BFB1-96053529C23A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Service </a:t>
          </a:r>
          <a:r>
            <a:rPr lang="hu-HU" dirty="0" err="1"/>
            <a:t>Technician</a:t>
          </a:r>
          <a:endParaRPr lang="hu-HU" dirty="0"/>
        </a:p>
      </dgm:t>
    </dgm:pt>
    <dgm:pt modelId="{6A0A2C75-3F94-42A2-9231-21523FDAA35B}" type="parTrans" cxnId="{D7183774-46EC-448C-979D-4D843736ED6C}">
      <dgm:prSet/>
      <dgm:spPr/>
      <dgm:t>
        <a:bodyPr/>
        <a:lstStyle/>
        <a:p>
          <a:endParaRPr lang="hu-HU"/>
        </a:p>
      </dgm:t>
    </dgm:pt>
    <dgm:pt modelId="{DD96683A-9296-442D-B9D3-CA831B59E5CE}" type="sibTrans" cxnId="{D7183774-46EC-448C-979D-4D843736ED6C}">
      <dgm:prSet/>
      <dgm:spPr/>
      <dgm:t>
        <a:bodyPr/>
        <a:lstStyle/>
        <a:p>
          <a:endParaRPr lang="hu-HU"/>
        </a:p>
      </dgm:t>
    </dgm:pt>
    <dgm:pt modelId="{7D108E0D-7950-4772-A7AE-CB9E5FE37F08}" type="pres">
      <dgm:prSet presAssocID="{7DCF4305-CE98-4F68-8D1C-A052FEDF743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1A94663-F3FC-4784-86C9-FAE96FC1BCB2}" type="pres">
      <dgm:prSet presAssocID="{E6DD27B4-CFF6-424C-9DB5-021D4BBC64D3}" presName="horFlow" presStyleCnt="0"/>
      <dgm:spPr/>
    </dgm:pt>
    <dgm:pt modelId="{D6E403F7-E310-462E-BF79-C41735F8A955}" type="pres">
      <dgm:prSet presAssocID="{E6DD27B4-CFF6-424C-9DB5-021D4BBC64D3}" presName="bigChev" presStyleLbl="node1" presStyleIdx="0" presStyleCnt="4"/>
      <dgm:spPr/>
    </dgm:pt>
    <dgm:pt modelId="{8A5F14E9-4641-4EAE-8693-F826F7E80D8E}" type="pres">
      <dgm:prSet presAssocID="{C4F6615C-1CD2-461E-8D51-64C7459AF1DD}" presName="parTrans" presStyleCnt="0"/>
      <dgm:spPr/>
    </dgm:pt>
    <dgm:pt modelId="{7154B82F-5260-4087-9ED1-C1E99D93BA71}" type="pres">
      <dgm:prSet presAssocID="{98F80C6A-0349-4B6A-A292-21D5C62F3FFE}" presName="node" presStyleLbl="alignAccFollowNode1" presStyleIdx="0" presStyleCnt="12">
        <dgm:presLayoutVars>
          <dgm:bulletEnabled val="1"/>
        </dgm:presLayoutVars>
      </dgm:prSet>
      <dgm:spPr/>
    </dgm:pt>
    <dgm:pt modelId="{C617C457-34F7-4C1E-BD1E-C46542E86EA1}" type="pres">
      <dgm:prSet presAssocID="{61C76872-0743-4F5E-A6AB-0C813F6192E6}" presName="sibTrans" presStyleCnt="0"/>
      <dgm:spPr/>
    </dgm:pt>
    <dgm:pt modelId="{41C7F191-09E0-4343-AD08-7964808FC12D}" type="pres">
      <dgm:prSet presAssocID="{C69EAB1C-8543-49EE-A224-3CF214408409}" presName="node" presStyleLbl="alignAccFollowNode1" presStyleIdx="1" presStyleCnt="12">
        <dgm:presLayoutVars>
          <dgm:bulletEnabled val="1"/>
        </dgm:presLayoutVars>
      </dgm:prSet>
      <dgm:spPr/>
    </dgm:pt>
    <dgm:pt modelId="{FB7F0B63-C8AB-454A-BABD-44602A7FE0DD}" type="pres">
      <dgm:prSet presAssocID="{5CAFE6A4-FD95-4818-AB49-205DCFB34DE5}" presName="sibTrans" presStyleCnt="0"/>
      <dgm:spPr/>
    </dgm:pt>
    <dgm:pt modelId="{8AEEA875-8B60-49A1-9AC6-39434371794E}" type="pres">
      <dgm:prSet presAssocID="{727138B3-1353-4271-A2A4-0684FDC16FDF}" presName="node" presStyleLbl="alignAccFollowNode1" presStyleIdx="2" presStyleCnt="12">
        <dgm:presLayoutVars>
          <dgm:bulletEnabled val="1"/>
        </dgm:presLayoutVars>
      </dgm:prSet>
      <dgm:spPr/>
    </dgm:pt>
    <dgm:pt modelId="{1E4808F1-F6ED-427E-8E79-509A1665E7CA}" type="pres">
      <dgm:prSet presAssocID="{B029379E-89A6-4329-80B5-D1E29A3B9DF4}" presName="sibTrans" presStyleCnt="0"/>
      <dgm:spPr/>
    </dgm:pt>
    <dgm:pt modelId="{E5037517-4C6A-4FFC-AF33-6375185CE224}" type="pres">
      <dgm:prSet presAssocID="{F89CD9C2-ACA8-4AFD-80C1-1A596F3E0492}" presName="node" presStyleLbl="alignAccFollowNode1" presStyleIdx="3" presStyleCnt="12">
        <dgm:presLayoutVars>
          <dgm:bulletEnabled val="1"/>
        </dgm:presLayoutVars>
      </dgm:prSet>
      <dgm:spPr/>
    </dgm:pt>
    <dgm:pt modelId="{E8D31434-AF97-43A6-8508-26DDC83B11B2}" type="pres">
      <dgm:prSet presAssocID="{E6DD27B4-CFF6-424C-9DB5-021D4BBC64D3}" presName="vSp" presStyleCnt="0"/>
      <dgm:spPr/>
    </dgm:pt>
    <dgm:pt modelId="{44248F9A-99B3-4E36-A97D-B482CA852563}" type="pres">
      <dgm:prSet presAssocID="{5ECCB762-868B-4F08-AAC3-BB28318C5BBD}" presName="horFlow" presStyleCnt="0"/>
      <dgm:spPr/>
    </dgm:pt>
    <dgm:pt modelId="{16092009-C58E-436F-ACF1-5B24E618BA71}" type="pres">
      <dgm:prSet presAssocID="{5ECCB762-868B-4F08-AAC3-BB28318C5BBD}" presName="bigChev" presStyleLbl="node1" presStyleIdx="1" presStyleCnt="4"/>
      <dgm:spPr/>
    </dgm:pt>
    <dgm:pt modelId="{72E18E1D-6109-4183-9030-4F5CD571B379}" type="pres">
      <dgm:prSet presAssocID="{A1AB9DFD-C6DF-40B3-B7B7-F59A25B288DD}" presName="parTrans" presStyleCnt="0"/>
      <dgm:spPr/>
    </dgm:pt>
    <dgm:pt modelId="{E33BF5D1-85FF-4D8B-A9E9-B81B8457B13D}" type="pres">
      <dgm:prSet presAssocID="{D2CD9E81-50B8-49CB-BF20-4B5877CB2D80}" presName="node" presStyleLbl="alignAccFollowNode1" presStyleIdx="4" presStyleCnt="12">
        <dgm:presLayoutVars>
          <dgm:bulletEnabled val="1"/>
        </dgm:presLayoutVars>
      </dgm:prSet>
      <dgm:spPr/>
    </dgm:pt>
    <dgm:pt modelId="{EE2B3573-1359-4824-B0E0-D4456DCBDB1F}" type="pres">
      <dgm:prSet presAssocID="{3E45150F-B430-4DD8-9BF1-5EC1A4A32805}" presName="sibTrans" presStyleCnt="0"/>
      <dgm:spPr/>
    </dgm:pt>
    <dgm:pt modelId="{851BCF50-9F18-487F-BC9D-E91A3F2E0C8B}" type="pres">
      <dgm:prSet presAssocID="{1B75053F-291D-496B-B317-6A69B8B8013B}" presName="node" presStyleLbl="alignAccFollowNode1" presStyleIdx="5" presStyleCnt="12">
        <dgm:presLayoutVars>
          <dgm:bulletEnabled val="1"/>
        </dgm:presLayoutVars>
      </dgm:prSet>
      <dgm:spPr/>
    </dgm:pt>
    <dgm:pt modelId="{36F70371-96EC-4D3F-ADCB-D1222A703D47}" type="pres">
      <dgm:prSet presAssocID="{8AAF5341-4CA9-46B8-8C26-925BD5846E4E}" presName="sibTrans" presStyleCnt="0"/>
      <dgm:spPr/>
    </dgm:pt>
    <dgm:pt modelId="{6E548870-447A-45A6-BB14-4E1282881726}" type="pres">
      <dgm:prSet presAssocID="{2668F40A-A032-48CB-BFB1-96053529C23A}" presName="node" presStyleLbl="alignAccFollowNode1" presStyleIdx="6" presStyleCnt="12">
        <dgm:presLayoutVars>
          <dgm:bulletEnabled val="1"/>
        </dgm:presLayoutVars>
      </dgm:prSet>
      <dgm:spPr/>
    </dgm:pt>
    <dgm:pt modelId="{7D27BB75-557F-456C-A415-1E4C5A98542A}" type="pres">
      <dgm:prSet presAssocID="{5ECCB762-868B-4F08-AAC3-BB28318C5BBD}" presName="vSp" presStyleCnt="0"/>
      <dgm:spPr/>
    </dgm:pt>
    <dgm:pt modelId="{A87B65E6-6CF4-4225-9B74-588E6F29233D}" type="pres">
      <dgm:prSet presAssocID="{9E90501E-909D-46B1-81D4-C56268FB0DF6}" presName="horFlow" presStyleCnt="0"/>
      <dgm:spPr/>
    </dgm:pt>
    <dgm:pt modelId="{975B3A15-AC46-4C2E-938D-5299D6295328}" type="pres">
      <dgm:prSet presAssocID="{9E90501E-909D-46B1-81D4-C56268FB0DF6}" presName="bigChev" presStyleLbl="node1" presStyleIdx="2" presStyleCnt="4"/>
      <dgm:spPr/>
    </dgm:pt>
    <dgm:pt modelId="{48FE17EB-63DC-46E0-862C-3993B30845B8}" type="pres">
      <dgm:prSet presAssocID="{40D2D0A8-4B12-45B3-B66F-060803C1DA72}" presName="parTrans" presStyleCnt="0"/>
      <dgm:spPr/>
    </dgm:pt>
    <dgm:pt modelId="{ECB534CF-DA02-45BF-9229-42922EC401AF}" type="pres">
      <dgm:prSet presAssocID="{81F854C4-2E20-4FF6-899F-76092D769535}" presName="node" presStyleLbl="alignAccFollowNode1" presStyleIdx="7" presStyleCnt="12">
        <dgm:presLayoutVars>
          <dgm:bulletEnabled val="1"/>
        </dgm:presLayoutVars>
      </dgm:prSet>
      <dgm:spPr/>
    </dgm:pt>
    <dgm:pt modelId="{7E55B207-6540-4FD7-AB9C-1B93789C4427}" type="pres">
      <dgm:prSet presAssocID="{A2F2EC60-243D-4914-A1A4-213B1A8DE5EA}" presName="sibTrans" presStyleCnt="0"/>
      <dgm:spPr/>
    </dgm:pt>
    <dgm:pt modelId="{E29AD949-C557-4933-A855-2B052BABE836}" type="pres">
      <dgm:prSet presAssocID="{57F329E7-633B-43FF-9FE8-CA18AEFBC36E}" presName="node" presStyleLbl="alignAccFollowNode1" presStyleIdx="8" presStyleCnt="12">
        <dgm:presLayoutVars>
          <dgm:bulletEnabled val="1"/>
        </dgm:presLayoutVars>
      </dgm:prSet>
      <dgm:spPr/>
    </dgm:pt>
    <dgm:pt modelId="{DEE25FDC-1110-4751-BA88-55FD20C999BE}" type="pres">
      <dgm:prSet presAssocID="{722E967D-5DE7-4987-BD0E-B50693233FD7}" presName="sibTrans" presStyleCnt="0"/>
      <dgm:spPr/>
    </dgm:pt>
    <dgm:pt modelId="{B3C02397-B8D5-40E3-BC88-EA4E192552F9}" type="pres">
      <dgm:prSet presAssocID="{E490E057-2E2D-4076-8651-694F96016EE2}" presName="node" presStyleLbl="alignAccFollowNode1" presStyleIdx="9" presStyleCnt="12">
        <dgm:presLayoutVars>
          <dgm:bulletEnabled val="1"/>
        </dgm:presLayoutVars>
      </dgm:prSet>
      <dgm:spPr/>
    </dgm:pt>
    <dgm:pt modelId="{17E5F6D0-612D-47D0-9286-56FA1320AB97}" type="pres">
      <dgm:prSet presAssocID="{9E90501E-909D-46B1-81D4-C56268FB0DF6}" presName="vSp" presStyleCnt="0"/>
      <dgm:spPr/>
    </dgm:pt>
    <dgm:pt modelId="{5572A443-DEA6-4755-B421-A298CA453BBE}" type="pres">
      <dgm:prSet presAssocID="{15DBAE8E-5E2D-408A-BE00-288B3410B74A}" presName="horFlow" presStyleCnt="0"/>
      <dgm:spPr/>
    </dgm:pt>
    <dgm:pt modelId="{146732CA-3DF4-4E0B-A154-3AB4B0690E9E}" type="pres">
      <dgm:prSet presAssocID="{15DBAE8E-5E2D-408A-BE00-288B3410B74A}" presName="bigChev" presStyleLbl="node1" presStyleIdx="3" presStyleCnt="4"/>
      <dgm:spPr/>
    </dgm:pt>
    <dgm:pt modelId="{49C3C5D3-52C2-49AF-A6D9-DFE71DA336FC}" type="pres">
      <dgm:prSet presAssocID="{814902F3-D4C3-4221-929F-C3E119FFB1DB}" presName="parTrans" presStyleCnt="0"/>
      <dgm:spPr/>
    </dgm:pt>
    <dgm:pt modelId="{F6D83B5F-D5D4-47F6-80E5-34A7233ACB73}" type="pres">
      <dgm:prSet presAssocID="{9910B81A-C9B7-471E-BF49-44701EF01A86}" presName="node" presStyleLbl="alignAccFollowNode1" presStyleIdx="10" presStyleCnt="12">
        <dgm:presLayoutVars>
          <dgm:bulletEnabled val="1"/>
        </dgm:presLayoutVars>
      </dgm:prSet>
      <dgm:spPr/>
    </dgm:pt>
    <dgm:pt modelId="{E9CBD4E6-B106-4DEE-89C6-CBBE29C45C52}" type="pres">
      <dgm:prSet presAssocID="{C4198741-E512-453D-8188-994B4E55E750}" presName="sibTrans" presStyleCnt="0"/>
      <dgm:spPr/>
    </dgm:pt>
    <dgm:pt modelId="{BF5C8339-BD81-4F65-B75A-C7AF565BB3C3}" type="pres">
      <dgm:prSet presAssocID="{EF8CA7FA-9FED-490B-92FC-353823119A18}" presName="node" presStyleLbl="alignAccFollowNode1" presStyleIdx="11" presStyleCnt="12">
        <dgm:presLayoutVars>
          <dgm:bulletEnabled val="1"/>
        </dgm:presLayoutVars>
      </dgm:prSet>
      <dgm:spPr/>
    </dgm:pt>
  </dgm:ptLst>
  <dgm:cxnLst>
    <dgm:cxn modelId="{F8B37D19-80A4-44F4-8AE1-3FD19E17ED94}" type="presOf" srcId="{D2CD9E81-50B8-49CB-BF20-4B5877CB2D80}" destId="{E33BF5D1-85FF-4D8B-A9E9-B81B8457B13D}" srcOrd="0" destOrd="0" presId="urn:microsoft.com/office/officeart/2005/8/layout/lProcess3"/>
    <dgm:cxn modelId="{E057431A-4830-4326-82DD-DC4EBE54450E}" srcId="{9E90501E-909D-46B1-81D4-C56268FB0DF6}" destId="{E490E057-2E2D-4076-8651-694F96016EE2}" srcOrd="2" destOrd="0" parTransId="{8D6F068B-C775-4CDD-95B9-AA57BB0B7474}" sibTransId="{D54DD4CC-5A26-4AAB-949E-BFACB672B3DA}"/>
    <dgm:cxn modelId="{B0BC2223-34FC-44AE-83D7-FA919E8EAC79}" srcId="{9E90501E-909D-46B1-81D4-C56268FB0DF6}" destId="{81F854C4-2E20-4FF6-899F-76092D769535}" srcOrd="0" destOrd="0" parTransId="{40D2D0A8-4B12-45B3-B66F-060803C1DA72}" sibTransId="{A2F2EC60-243D-4914-A1A4-213B1A8DE5EA}"/>
    <dgm:cxn modelId="{3272752B-8B5F-40D9-9735-A600D4089E03}" type="presOf" srcId="{E490E057-2E2D-4076-8651-694F96016EE2}" destId="{B3C02397-B8D5-40E3-BC88-EA4E192552F9}" srcOrd="0" destOrd="0" presId="urn:microsoft.com/office/officeart/2005/8/layout/lProcess3"/>
    <dgm:cxn modelId="{F3C6D52D-FA07-400A-8B6E-91822C5AC9E3}" type="presOf" srcId="{9910B81A-C9B7-471E-BF49-44701EF01A86}" destId="{F6D83B5F-D5D4-47F6-80E5-34A7233ACB73}" srcOrd="0" destOrd="0" presId="urn:microsoft.com/office/officeart/2005/8/layout/lProcess3"/>
    <dgm:cxn modelId="{835F0139-F80B-4F0A-91F2-D53A1C5B91B9}" srcId="{E6DD27B4-CFF6-424C-9DB5-021D4BBC64D3}" destId="{F89CD9C2-ACA8-4AFD-80C1-1A596F3E0492}" srcOrd="3" destOrd="0" parTransId="{5E484158-DAF8-41EB-8525-29E0085B080B}" sibTransId="{5B5ECA9D-259F-4BAA-93B6-9958219E6F53}"/>
    <dgm:cxn modelId="{A3DE013A-57D2-48C1-A564-763BBD2941E2}" srcId="{9E90501E-909D-46B1-81D4-C56268FB0DF6}" destId="{57F329E7-633B-43FF-9FE8-CA18AEFBC36E}" srcOrd="1" destOrd="0" parTransId="{C713108F-AAEB-4AAD-AADF-A656A91A0AF6}" sibTransId="{722E967D-5DE7-4987-BD0E-B50693233FD7}"/>
    <dgm:cxn modelId="{B9C55C3A-BAEC-41CA-A5F6-B626B5CF9C3D}" type="presOf" srcId="{F89CD9C2-ACA8-4AFD-80C1-1A596F3E0492}" destId="{E5037517-4C6A-4FFC-AF33-6375185CE224}" srcOrd="0" destOrd="0" presId="urn:microsoft.com/office/officeart/2005/8/layout/lProcess3"/>
    <dgm:cxn modelId="{CCD48F3A-5510-4803-94E3-5EA300DCFD07}" type="presOf" srcId="{E6DD27B4-CFF6-424C-9DB5-021D4BBC64D3}" destId="{D6E403F7-E310-462E-BF79-C41735F8A955}" srcOrd="0" destOrd="0" presId="urn:microsoft.com/office/officeart/2005/8/layout/lProcess3"/>
    <dgm:cxn modelId="{94F92F3B-836A-43D2-9C87-EFD5042D2950}" type="presOf" srcId="{2668F40A-A032-48CB-BFB1-96053529C23A}" destId="{6E548870-447A-45A6-BB14-4E1282881726}" srcOrd="0" destOrd="0" presId="urn:microsoft.com/office/officeart/2005/8/layout/lProcess3"/>
    <dgm:cxn modelId="{7AF4EB3E-1628-407B-9E14-EF3C9ABF4352}" srcId="{15DBAE8E-5E2D-408A-BE00-288B3410B74A}" destId="{EF8CA7FA-9FED-490B-92FC-353823119A18}" srcOrd="1" destOrd="0" parTransId="{6C05ED36-5105-40E2-B957-118C3AD49BC3}" sibTransId="{C7D683EC-6E56-450A-A972-A1990E38EBD3}"/>
    <dgm:cxn modelId="{3FE8B95B-85A8-4C03-9E33-F0C592BDAD32}" type="presOf" srcId="{727138B3-1353-4271-A2A4-0684FDC16FDF}" destId="{8AEEA875-8B60-49A1-9AC6-39434371794E}" srcOrd="0" destOrd="0" presId="urn:microsoft.com/office/officeart/2005/8/layout/lProcess3"/>
    <dgm:cxn modelId="{A91C515F-C84F-4376-87B3-4B517F028D99}" srcId="{E6DD27B4-CFF6-424C-9DB5-021D4BBC64D3}" destId="{98F80C6A-0349-4B6A-A292-21D5C62F3FFE}" srcOrd="0" destOrd="0" parTransId="{C4F6615C-1CD2-461E-8D51-64C7459AF1DD}" sibTransId="{61C76872-0743-4F5E-A6AB-0C813F6192E6}"/>
    <dgm:cxn modelId="{240B3741-5E66-407B-895B-4EB96D4016EF}" type="presOf" srcId="{57F329E7-633B-43FF-9FE8-CA18AEFBC36E}" destId="{E29AD949-C557-4933-A855-2B052BABE836}" srcOrd="0" destOrd="0" presId="urn:microsoft.com/office/officeart/2005/8/layout/lProcess3"/>
    <dgm:cxn modelId="{48FE1F42-746F-41AE-B5EB-018FFE9A0C8F}" type="presOf" srcId="{9E90501E-909D-46B1-81D4-C56268FB0DF6}" destId="{975B3A15-AC46-4C2E-938D-5299D6295328}" srcOrd="0" destOrd="0" presId="urn:microsoft.com/office/officeart/2005/8/layout/lProcess3"/>
    <dgm:cxn modelId="{FE18526A-B5AD-44F4-9FDC-0C342506FFCA}" srcId="{E6DD27B4-CFF6-424C-9DB5-021D4BBC64D3}" destId="{C69EAB1C-8543-49EE-A224-3CF214408409}" srcOrd="1" destOrd="0" parTransId="{8C76F973-0A3D-4AF5-9CAC-1CEA2603841E}" sibTransId="{5CAFE6A4-FD95-4818-AB49-205DCFB34DE5}"/>
    <dgm:cxn modelId="{0665394C-1A28-49BF-BEC2-DC8107BB3E10}" srcId="{15DBAE8E-5E2D-408A-BE00-288B3410B74A}" destId="{9910B81A-C9B7-471E-BF49-44701EF01A86}" srcOrd="0" destOrd="0" parTransId="{814902F3-D4C3-4221-929F-C3E119FFB1DB}" sibTransId="{C4198741-E512-453D-8188-994B4E55E750}"/>
    <dgm:cxn modelId="{7F4B386F-998D-4D5B-B28A-E896AF0E1AFE}" srcId="{5ECCB762-868B-4F08-AAC3-BB28318C5BBD}" destId="{1B75053F-291D-496B-B317-6A69B8B8013B}" srcOrd="1" destOrd="0" parTransId="{3A5D7AB5-BAAA-4397-8C4D-9D87EC261408}" sibTransId="{8AAF5341-4CA9-46B8-8C26-925BD5846E4E}"/>
    <dgm:cxn modelId="{34478572-463D-4A66-A89F-9DD1E674DFC7}" type="presOf" srcId="{15DBAE8E-5E2D-408A-BE00-288B3410B74A}" destId="{146732CA-3DF4-4E0B-A154-3AB4B0690E9E}" srcOrd="0" destOrd="0" presId="urn:microsoft.com/office/officeart/2005/8/layout/lProcess3"/>
    <dgm:cxn modelId="{D7183774-46EC-448C-979D-4D843736ED6C}" srcId="{5ECCB762-868B-4F08-AAC3-BB28318C5BBD}" destId="{2668F40A-A032-48CB-BFB1-96053529C23A}" srcOrd="2" destOrd="0" parTransId="{6A0A2C75-3F94-42A2-9231-21523FDAA35B}" sibTransId="{DD96683A-9296-442D-B9D3-CA831B59E5CE}"/>
    <dgm:cxn modelId="{7D544E76-7B50-4117-B0F2-B3E3D7ACAC0C}" type="presOf" srcId="{1B75053F-291D-496B-B317-6A69B8B8013B}" destId="{851BCF50-9F18-487F-BC9D-E91A3F2E0C8B}" srcOrd="0" destOrd="0" presId="urn:microsoft.com/office/officeart/2005/8/layout/lProcess3"/>
    <dgm:cxn modelId="{3ABD1F85-75A7-4F24-AC2A-49303490E2A2}" srcId="{5ECCB762-868B-4F08-AAC3-BB28318C5BBD}" destId="{D2CD9E81-50B8-49CB-BF20-4B5877CB2D80}" srcOrd="0" destOrd="0" parTransId="{A1AB9DFD-C6DF-40B3-B7B7-F59A25B288DD}" sibTransId="{3E45150F-B430-4DD8-9BF1-5EC1A4A32805}"/>
    <dgm:cxn modelId="{CC55D0C5-9069-4BD8-AC3B-9E56FDF200A9}" type="presOf" srcId="{5ECCB762-868B-4F08-AAC3-BB28318C5BBD}" destId="{16092009-C58E-436F-ACF1-5B24E618BA71}" srcOrd="0" destOrd="0" presId="urn:microsoft.com/office/officeart/2005/8/layout/lProcess3"/>
    <dgm:cxn modelId="{ECACE3C5-E1D3-487F-8F60-C81E3A2CD9F8}" srcId="{7DCF4305-CE98-4F68-8D1C-A052FEDF743F}" destId="{15DBAE8E-5E2D-408A-BE00-288B3410B74A}" srcOrd="3" destOrd="0" parTransId="{589A0DCE-E557-4E8E-A0B8-2843977A5E69}" sibTransId="{0EF2AAAF-5FC0-400A-A7D4-AD2F72D58B36}"/>
    <dgm:cxn modelId="{61E5F0CC-DC2A-46C2-8301-C57ADEFC4702}" type="presOf" srcId="{98F80C6A-0349-4B6A-A292-21D5C62F3FFE}" destId="{7154B82F-5260-4087-9ED1-C1E99D93BA71}" srcOrd="0" destOrd="0" presId="urn:microsoft.com/office/officeart/2005/8/layout/lProcess3"/>
    <dgm:cxn modelId="{40401BCE-F452-47A0-A8CD-E6C68EE00D70}" srcId="{E6DD27B4-CFF6-424C-9DB5-021D4BBC64D3}" destId="{727138B3-1353-4271-A2A4-0684FDC16FDF}" srcOrd="2" destOrd="0" parTransId="{378F38B6-A654-4948-A208-E016D53F9423}" sibTransId="{B029379E-89A6-4329-80B5-D1E29A3B9DF4}"/>
    <dgm:cxn modelId="{64758ACE-427E-4F2F-9D09-E5C0BF8E2F09}" srcId="{7DCF4305-CE98-4F68-8D1C-A052FEDF743F}" destId="{9E90501E-909D-46B1-81D4-C56268FB0DF6}" srcOrd="2" destOrd="0" parTransId="{A39F684F-EA3B-4668-A38D-9463BCFB37CB}" sibTransId="{374926CE-6978-4146-99B4-EEB6AEB496DA}"/>
    <dgm:cxn modelId="{1773E6DF-0A9C-49DF-A3FC-367233D46610}" type="presOf" srcId="{81F854C4-2E20-4FF6-899F-76092D769535}" destId="{ECB534CF-DA02-45BF-9229-42922EC401AF}" srcOrd="0" destOrd="0" presId="urn:microsoft.com/office/officeart/2005/8/layout/lProcess3"/>
    <dgm:cxn modelId="{8358A0E8-F7EC-4348-A34A-D4DDE73655BB}" type="presOf" srcId="{EF8CA7FA-9FED-490B-92FC-353823119A18}" destId="{BF5C8339-BD81-4F65-B75A-C7AF565BB3C3}" srcOrd="0" destOrd="0" presId="urn:microsoft.com/office/officeart/2005/8/layout/lProcess3"/>
    <dgm:cxn modelId="{32F82CEC-3788-4BFD-8768-F97C47E32E57}" type="presOf" srcId="{C69EAB1C-8543-49EE-A224-3CF214408409}" destId="{41C7F191-09E0-4343-AD08-7964808FC12D}" srcOrd="0" destOrd="0" presId="urn:microsoft.com/office/officeart/2005/8/layout/lProcess3"/>
    <dgm:cxn modelId="{68A496F3-6E8D-4D05-892C-148D5504345E}" type="presOf" srcId="{7DCF4305-CE98-4F68-8D1C-A052FEDF743F}" destId="{7D108E0D-7950-4772-A7AE-CB9E5FE37F08}" srcOrd="0" destOrd="0" presId="urn:microsoft.com/office/officeart/2005/8/layout/lProcess3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34BEAAFA-0C86-477C-AEDE-B05F16EF928A}" srcId="{7DCF4305-CE98-4F68-8D1C-A052FEDF743F}" destId="{5ECCB762-868B-4F08-AAC3-BB28318C5BBD}" srcOrd="1" destOrd="0" parTransId="{F6E09533-D755-42D4-ABF8-64377742D298}" sibTransId="{6DF0E7D4-973F-4232-9611-B816913C8150}"/>
    <dgm:cxn modelId="{8E539A9C-C51E-4856-91F6-F86768ED65AA}" type="presParOf" srcId="{7D108E0D-7950-4772-A7AE-CB9E5FE37F08}" destId="{11A94663-F3FC-4784-86C9-FAE96FC1BCB2}" srcOrd="0" destOrd="0" presId="urn:microsoft.com/office/officeart/2005/8/layout/lProcess3"/>
    <dgm:cxn modelId="{3CDB6EE8-1919-4909-9458-ECE0AA5B22BD}" type="presParOf" srcId="{11A94663-F3FC-4784-86C9-FAE96FC1BCB2}" destId="{D6E403F7-E310-462E-BF79-C41735F8A955}" srcOrd="0" destOrd="0" presId="urn:microsoft.com/office/officeart/2005/8/layout/lProcess3"/>
    <dgm:cxn modelId="{04B21A3F-406D-48B3-93DD-DBC5C461334D}" type="presParOf" srcId="{11A94663-F3FC-4784-86C9-FAE96FC1BCB2}" destId="{8A5F14E9-4641-4EAE-8693-F826F7E80D8E}" srcOrd="1" destOrd="0" presId="urn:microsoft.com/office/officeart/2005/8/layout/lProcess3"/>
    <dgm:cxn modelId="{173BA9B0-4DD3-4883-B7EC-827D9BC39B46}" type="presParOf" srcId="{11A94663-F3FC-4784-86C9-FAE96FC1BCB2}" destId="{7154B82F-5260-4087-9ED1-C1E99D93BA71}" srcOrd="2" destOrd="0" presId="urn:microsoft.com/office/officeart/2005/8/layout/lProcess3"/>
    <dgm:cxn modelId="{04A3D7A9-074D-4C9D-9F22-C531810FBB19}" type="presParOf" srcId="{11A94663-F3FC-4784-86C9-FAE96FC1BCB2}" destId="{C617C457-34F7-4C1E-BD1E-C46542E86EA1}" srcOrd="3" destOrd="0" presId="urn:microsoft.com/office/officeart/2005/8/layout/lProcess3"/>
    <dgm:cxn modelId="{5737C085-32E3-464E-A7E4-1DA326E3A4BD}" type="presParOf" srcId="{11A94663-F3FC-4784-86C9-FAE96FC1BCB2}" destId="{41C7F191-09E0-4343-AD08-7964808FC12D}" srcOrd="4" destOrd="0" presId="urn:microsoft.com/office/officeart/2005/8/layout/lProcess3"/>
    <dgm:cxn modelId="{535412AF-171B-416B-A760-21E9405C1620}" type="presParOf" srcId="{11A94663-F3FC-4784-86C9-FAE96FC1BCB2}" destId="{FB7F0B63-C8AB-454A-BABD-44602A7FE0DD}" srcOrd="5" destOrd="0" presId="urn:microsoft.com/office/officeart/2005/8/layout/lProcess3"/>
    <dgm:cxn modelId="{E38E74D7-8471-48B7-B248-D88BEDC06EF6}" type="presParOf" srcId="{11A94663-F3FC-4784-86C9-FAE96FC1BCB2}" destId="{8AEEA875-8B60-49A1-9AC6-39434371794E}" srcOrd="6" destOrd="0" presId="urn:microsoft.com/office/officeart/2005/8/layout/lProcess3"/>
    <dgm:cxn modelId="{919D1418-609E-4503-AD54-03D6A04774B6}" type="presParOf" srcId="{11A94663-F3FC-4784-86C9-FAE96FC1BCB2}" destId="{1E4808F1-F6ED-427E-8E79-509A1665E7CA}" srcOrd="7" destOrd="0" presId="urn:microsoft.com/office/officeart/2005/8/layout/lProcess3"/>
    <dgm:cxn modelId="{D4B9AF20-E9C5-472C-9216-31A1E5924796}" type="presParOf" srcId="{11A94663-F3FC-4784-86C9-FAE96FC1BCB2}" destId="{E5037517-4C6A-4FFC-AF33-6375185CE224}" srcOrd="8" destOrd="0" presId="urn:microsoft.com/office/officeart/2005/8/layout/lProcess3"/>
    <dgm:cxn modelId="{45C3A1E7-212E-456C-8100-50443FFC56DF}" type="presParOf" srcId="{7D108E0D-7950-4772-A7AE-CB9E5FE37F08}" destId="{E8D31434-AF97-43A6-8508-26DDC83B11B2}" srcOrd="1" destOrd="0" presId="urn:microsoft.com/office/officeart/2005/8/layout/lProcess3"/>
    <dgm:cxn modelId="{958B3DE2-244E-4ED1-8458-CD530D9F86AD}" type="presParOf" srcId="{7D108E0D-7950-4772-A7AE-CB9E5FE37F08}" destId="{44248F9A-99B3-4E36-A97D-B482CA852563}" srcOrd="2" destOrd="0" presId="urn:microsoft.com/office/officeart/2005/8/layout/lProcess3"/>
    <dgm:cxn modelId="{28A65D70-8843-4F08-B9FA-FD41EC92FB85}" type="presParOf" srcId="{44248F9A-99B3-4E36-A97D-B482CA852563}" destId="{16092009-C58E-436F-ACF1-5B24E618BA71}" srcOrd="0" destOrd="0" presId="urn:microsoft.com/office/officeart/2005/8/layout/lProcess3"/>
    <dgm:cxn modelId="{8A300C5F-0112-4BF3-801D-87EB123BF26F}" type="presParOf" srcId="{44248F9A-99B3-4E36-A97D-B482CA852563}" destId="{72E18E1D-6109-4183-9030-4F5CD571B379}" srcOrd="1" destOrd="0" presId="urn:microsoft.com/office/officeart/2005/8/layout/lProcess3"/>
    <dgm:cxn modelId="{0386423F-EB5D-4842-AAF7-9B8A5FD93630}" type="presParOf" srcId="{44248F9A-99B3-4E36-A97D-B482CA852563}" destId="{E33BF5D1-85FF-4D8B-A9E9-B81B8457B13D}" srcOrd="2" destOrd="0" presId="urn:microsoft.com/office/officeart/2005/8/layout/lProcess3"/>
    <dgm:cxn modelId="{FB1E64A4-32EF-48FD-BFAE-3ED10935BBCA}" type="presParOf" srcId="{44248F9A-99B3-4E36-A97D-B482CA852563}" destId="{EE2B3573-1359-4824-B0E0-D4456DCBDB1F}" srcOrd="3" destOrd="0" presId="urn:microsoft.com/office/officeart/2005/8/layout/lProcess3"/>
    <dgm:cxn modelId="{57F53FFA-994C-48E8-A05D-E27DFEE9FB33}" type="presParOf" srcId="{44248F9A-99B3-4E36-A97D-B482CA852563}" destId="{851BCF50-9F18-487F-BC9D-E91A3F2E0C8B}" srcOrd="4" destOrd="0" presId="urn:microsoft.com/office/officeart/2005/8/layout/lProcess3"/>
    <dgm:cxn modelId="{C711FE49-843F-47EB-8D65-881F417EC4FE}" type="presParOf" srcId="{44248F9A-99B3-4E36-A97D-B482CA852563}" destId="{36F70371-96EC-4D3F-ADCB-D1222A703D47}" srcOrd="5" destOrd="0" presId="urn:microsoft.com/office/officeart/2005/8/layout/lProcess3"/>
    <dgm:cxn modelId="{2AC494B6-09BC-4A1B-881C-293409955D8A}" type="presParOf" srcId="{44248F9A-99B3-4E36-A97D-B482CA852563}" destId="{6E548870-447A-45A6-BB14-4E1282881726}" srcOrd="6" destOrd="0" presId="urn:microsoft.com/office/officeart/2005/8/layout/lProcess3"/>
    <dgm:cxn modelId="{8D706508-5BE7-4DDA-8276-AF3B5FF3B5A1}" type="presParOf" srcId="{7D108E0D-7950-4772-A7AE-CB9E5FE37F08}" destId="{7D27BB75-557F-456C-A415-1E4C5A98542A}" srcOrd="3" destOrd="0" presId="urn:microsoft.com/office/officeart/2005/8/layout/lProcess3"/>
    <dgm:cxn modelId="{9836649C-5C9F-4E30-86F7-40B720BBB9DC}" type="presParOf" srcId="{7D108E0D-7950-4772-A7AE-CB9E5FE37F08}" destId="{A87B65E6-6CF4-4225-9B74-588E6F29233D}" srcOrd="4" destOrd="0" presId="urn:microsoft.com/office/officeart/2005/8/layout/lProcess3"/>
    <dgm:cxn modelId="{1C14DD6F-8858-45E9-B800-1D3B70878581}" type="presParOf" srcId="{A87B65E6-6CF4-4225-9B74-588E6F29233D}" destId="{975B3A15-AC46-4C2E-938D-5299D6295328}" srcOrd="0" destOrd="0" presId="urn:microsoft.com/office/officeart/2005/8/layout/lProcess3"/>
    <dgm:cxn modelId="{3FEBD61C-E287-487F-B2FB-C44B48DDCB69}" type="presParOf" srcId="{A87B65E6-6CF4-4225-9B74-588E6F29233D}" destId="{48FE17EB-63DC-46E0-862C-3993B30845B8}" srcOrd="1" destOrd="0" presId="urn:microsoft.com/office/officeart/2005/8/layout/lProcess3"/>
    <dgm:cxn modelId="{05762675-F9BF-4EEF-8C90-C5FC6A688C90}" type="presParOf" srcId="{A87B65E6-6CF4-4225-9B74-588E6F29233D}" destId="{ECB534CF-DA02-45BF-9229-42922EC401AF}" srcOrd="2" destOrd="0" presId="urn:microsoft.com/office/officeart/2005/8/layout/lProcess3"/>
    <dgm:cxn modelId="{6A5FD7AA-50C2-4315-BB16-7B9611EF7465}" type="presParOf" srcId="{A87B65E6-6CF4-4225-9B74-588E6F29233D}" destId="{7E55B207-6540-4FD7-AB9C-1B93789C4427}" srcOrd="3" destOrd="0" presId="urn:microsoft.com/office/officeart/2005/8/layout/lProcess3"/>
    <dgm:cxn modelId="{7F699E5E-002F-4463-AF52-801F357E4A01}" type="presParOf" srcId="{A87B65E6-6CF4-4225-9B74-588E6F29233D}" destId="{E29AD949-C557-4933-A855-2B052BABE836}" srcOrd="4" destOrd="0" presId="urn:microsoft.com/office/officeart/2005/8/layout/lProcess3"/>
    <dgm:cxn modelId="{DDF190B2-1DB1-4E73-B03A-F0649C3CF84F}" type="presParOf" srcId="{A87B65E6-6CF4-4225-9B74-588E6F29233D}" destId="{DEE25FDC-1110-4751-BA88-55FD20C999BE}" srcOrd="5" destOrd="0" presId="urn:microsoft.com/office/officeart/2005/8/layout/lProcess3"/>
    <dgm:cxn modelId="{F974D765-5C97-4DAB-B566-94D75272CE39}" type="presParOf" srcId="{A87B65E6-6CF4-4225-9B74-588E6F29233D}" destId="{B3C02397-B8D5-40E3-BC88-EA4E192552F9}" srcOrd="6" destOrd="0" presId="urn:microsoft.com/office/officeart/2005/8/layout/lProcess3"/>
    <dgm:cxn modelId="{FB839C6B-5CD3-4701-97A1-6E56A8A2428D}" type="presParOf" srcId="{7D108E0D-7950-4772-A7AE-CB9E5FE37F08}" destId="{17E5F6D0-612D-47D0-9286-56FA1320AB97}" srcOrd="5" destOrd="0" presId="urn:microsoft.com/office/officeart/2005/8/layout/lProcess3"/>
    <dgm:cxn modelId="{6F81292B-7F2B-4C13-919D-F750B2116872}" type="presParOf" srcId="{7D108E0D-7950-4772-A7AE-CB9E5FE37F08}" destId="{5572A443-DEA6-4755-B421-A298CA453BBE}" srcOrd="6" destOrd="0" presId="urn:microsoft.com/office/officeart/2005/8/layout/lProcess3"/>
    <dgm:cxn modelId="{D394800A-4ADC-4CBD-9870-1092CCFF4A0B}" type="presParOf" srcId="{5572A443-DEA6-4755-B421-A298CA453BBE}" destId="{146732CA-3DF4-4E0B-A154-3AB4B0690E9E}" srcOrd="0" destOrd="0" presId="urn:microsoft.com/office/officeart/2005/8/layout/lProcess3"/>
    <dgm:cxn modelId="{F74DA58C-4551-42DE-8A17-60851749454F}" type="presParOf" srcId="{5572A443-DEA6-4755-B421-A298CA453BBE}" destId="{49C3C5D3-52C2-49AF-A6D9-DFE71DA336FC}" srcOrd="1" destOrd="0" presId="urn:microsoft.com/office/officeart/2005/8/layout/lProcess3"/>
    <dgm:cxn modelId="{B54FB269-35C7-4DCC-8202-8A81A1E934E8}" type="presParOf" srcId="{5572A443-DEA6-4755-B421-A298CA453BBE}" destId="{F6D83B5F-D5D4-47F6-80E5-34A7233ACB73}" srcOrd="2" destOrd="0" presId="urn:microsoft.com/office/officeart/2005/8/layout/lProcess3"/>
    <dgm:cxn modelId="{8DB6B32B-29E3-4F1E-B2B7-77D1839C6E2F}" type="presParOf" srcId="{5572A443-DEA6-4755-B421-A298CA453BBE}" destId="{E9CBD4E6-B106-4DEE-89C6-CBBE29C45C52}" srcOrd="3" destOrd="0" presId="urn:microsoft.com/office/officeart/2005/8/layout/lProcess3"/>
    <dgm:cxn modelId="{B2EE92C9-F805-4FA6-9731-705A8553731D}" type="presParOf" srcId="{5572A443-DEA6-4755-B421-A298CA453BBE}" destId="{BF5C8339-BD81-4F65-B75A-C7AF565BB3C3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Data Science</a:t>
          </a:r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166E8416-C75A-431D-B47C-41D76F4DADA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Analyst</a:t>
          </a:r>
          <a:endParaRPr lang="hu-HU" dirty="0"/>
        </a:p>
      </dgm:t>
    </dgm:pt>
    <dgm:pt modelId="{F65E3824-6D95-4085-B5FD-D17E82776B7D}" type="parTrans" cxnId="{57C587BB-B1DB-4CDA-AB85-74CE7577EA81}">
      <dgm:prSet/>
      <dgm:spPr/>
      <dgm:t>
        <a:bodyPr/>
        <a:lstStyle/>
        <a:p>
          <a:endParaRPr lang="hu-HU"/>
        </a:p>
      </dgm:t>
    </dgm:pt>
    <dgm:pt modelId="{07EC003A-B5EF-4C93-99CB-AED2629B074C}" type="sibTrans" cxnId="{57C587BB-B1DB-4CDA-AB85-74CE7577EA81}">
      <dgm:prSet/>
      <dgm:spPr/>
      <dgm:t>
        <a:bodyPr/>
        <a:lstStyle/>
        <a:p>
          <a:endParaRPr lang="hu-HU"/>
        </a:p>
      </dgm:t>
    </dgm:pt>
    <dgm:pt modelId="{AC9FE7AC-D349-4609-9E87-75615FBF718A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Scientist</a:t>
          </a:r>
          <a:endParaRPr lang="hu-HU" dirty="0"/>
        </a:p>
      </dgm:t>
    </dgm:pt>
    <dgm:pt modelId="{C3610A90-0565-4227-BF86-0E612CDC624D}" type="parTrans" cxnId="{1AD3AE8A-869C-4BF2-A17E-935310D45EF3}">
      <dgm:prSet/>
      <dgm:spPr/>
      <dgm:t>
        <a:bodyPr/>
        <a:lstStyle/>
        <a:p>
          <a:endParaRPr lang="hu-HU"/>
        </a:p>
      </dgm:t>
    </dgm:pt>
    <dgm:pt modelId="{7C547713-CBCA-43CA-9B05-E226889057F9}" type="sibTrans" cxnId="{1AD3AE8A-869C-4BF2-A17E-935310D45EF3}">
      <dgm:prSet/>
      <dgm:spPr/>
      <dgm:t>
        <a:bodyPr/>
        <a:lstStyle/>
        <a:p>
          <a:endParaRPr lang="hu-HU"/>
        </a:p>
      </dgm:t>
    </dgm:pt>
    <dgm:pt modelId="{CCAB596A-F22D-4088-A3BC-A6A773711C71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Engineer</a:t>
          </a:r>
          <a:endParaRPr lang="hu-HU" dirty="0"/>
        </a:p>
      </dgm:t>
    </dgm:pt>
    <dgm:pt modelId="{C8369D43-E8A7-4C47-82A7-25FBA20867BF}" type="parTrans" cxnId="{B82F5366-7C87-4046-9DA2-C5474286A1D5}">
      <dgm:prSet/>
      <dgm:spPr/>
      <dgm:t>
        <a:bodyPr/>
        <a:lstStyle/>
        <a:p>
          <a:endParaRPr lang="hu-HU"/>
        </a:p>
      </dgm:t>
    </dgm:pt>
    <dgm:pt modelId="{351BF26F-A3E5-4FA2-89DD-34E417E00B94}" type="sibTrans" cxnId="{B82F5366-7C87-4046-9DA2-C5474286A1D5}">
      <dgm:prSet/>
      <dgm:spPr/>
      <dgm:t>
        <a:bodyPr/>
        <a:lstStyle/>
        <a:p>
          <a:endParaRPr lang="hu-HU"/>
        </a:p>
      </dgm:t>
    </dgm:pt>
    <dgm:pt modelId="{7D108E0D-7950-4772-A7AE-CB9E5FE37F08}" type="pres">
      <dgm:prSet presAssocID="{7DCF4305-CE98-4F68-8D1C-A052FEDF743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1A94663-F3FC-4784-86C9-FAE96FC1BCB2}" type="pres">
      <dgm:prSet presAssocID="{E6DD27B4-CFF6-424C-9DB5-021D4BBC64D3}" presName="horFlow" presStyleCnt="0"/>
      <dgm:spPr/>
    </dgm:pt>
    <dgm:pt modelId="{D6E403F7-E310-462E-BF79-C41735F8A955}" type="pres">
      <dgm:prSet presAssocID="{E6DD27B4-CFF6-424C-9DB5-021D4BBC64D3}" presName="bigChev" presStyleLbl="node1" presStyleIdx="0" presStyleCnt="1"/>
      <dgm:spPr/>
    </dgm:pt>
    <dgm:pt modelId="{D65854DA-2275-4446-96C9-CB660AE0A695}" type="pres">
      <dgm:prSet presAssocID="{C8369D43-E8A7-4C47-82A7-25FBA20867BF}" presName="parTrans" presStyleCnt="0"/>
      <dgm:spPr/>
    </dgm:pt>
    <dgm:pt modelId="{6CDDB1E8-4B9F-4704-906D-3B16D66BE44A}" type="pres">
      <dgm:prSet presAssocID="{CCAB596A-F22D-4088-A3BC-A6A773711C71}" presName="node" presStyleLbl="alignAccFollowNode1" presStyleIdx="0" presStyleCnt="3">
        <dgm:presLayoutVars>
          <dgm:bulletEnabled val="1"/>
        </dgm:presLayoutVars>
      </dgm:prSet>
      <dgm:spPr/>
    </dgm:pt>
    <dgm:pt modelId="{F598B093-3F06-4B70-92D4-F52C08DA76D4}" type="pres">
      <dgm:prSet presAssocID="{351BF26F-A3E5-4FA2-89DD-34E417E00B94}" presName="sibTrans" presStyleCnt="0"/>
      <dgm:spPr/>
    </dgm:pt>
    <dgm:pt modelId="{DCA57E55-2585-4797-96FE-A4DA8345C771}" type="pres">
      <dgm:prSet presAssocID="{166E8416-C75A-431D-B47C-41D76F4DADAE}" presName="node" presStyleLbl="alignAccFollowNode1" presStyleIdx="1" presStyleCnt="3">
        <dgm:presLayoutVars>
          <dgm:bulletEnabled val="1"/>
        </dgm:presLayoutVars>
      </dgm:prSet>
      <dgm:spPr/>
    </dgm:pt>
    <dgm:pt modelId="{17861E69-9817-4281-AAFD-72E3C3B0833E}" type="pres">
      <dgm:prSet presAssocID="{07EC003A-B5EF-4C93-99CB-AED2629B074C}" presName="sibTrans" presStyleCnt="0"/>
      <dgm:spPr/>
    </dgm:pt>
    <dgm:pt modelId="{9DDA00B6-4AEF-46A5-ADC1-EB45FD85B1DA}" type="pres">
      <dgm:prSet presAssocID="{AC9FE7AC-D349-4609-9E87-75615FBF718A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CCD48F3A-5510-4803-94E3-5EA300DCFD07}" type="presOf" srcId="{E6DD27B4-CFF6-424C-9DB5-021D4BBC64D3}" destId="{D6E403F7-E310-462E-BF79-C41735F8A955}" srcOrd="0" destOrd="0" presId="urn:microsoft.com/office/officeart/2005/8/layout/lProcess3"/>
    <dgm:cxn modelId="{B82F5366-7C87-4046-9DA2-C5474286A1D5}" srcId="{E6DD27B4-CFF6-424C-9DB5-021D4BBC64D3}" destId="{CCAB596A-F22D-4088-A3BC-A6A773711C71}" srcOrd="0" destOrd="0" parTransId="{C8369D43-E8A7-4C47-82A7-25FBA20867BF}" sibTransId="{351BF26F-A3E5-4FA2-89DD-34E417E00B94}"/>
    <dgm:cxn modelId="{D790FF75-3586-4856-B0E2-923253C9CFDF}" type="presOf" srcId="{166E8416-C75A-431D-B47C-41D76F4DADAE}" destId="{DCA57E55-2585-4797-96FE-A4DA8345C771}" srcOrd="0" destOrd="0" presId="urn:microsoft.com/office/officeart/2005/8/layout/lProcess3"/>
    <dgm:cxn modelId="{1AD3AE8A-869C-4BF2-A17E-935310D45EF3}" srcId="{E6DD27B4-CFF6-424C-9DB5-021D4BBC64D3}" destId="{AC9FE7AC-D349-4609-9E87-75615FBF718A}" srcOrd="2" destOrd="0" parTransId="{C3610A90-0565-4227-BF86-0E612CDC624D}" sibTransId="{7C547713-CBCA-43CA-9B05-E226889057F9}"/>
    <dgm:cxn modelId="{57C587BB-B1DB-4CDA-AB85-74CE7577EA81}" srcId="{E6DD27B4-CFF6-424C-9DB5-021D4BBC64D3}" destId="{166E8416-C75A-431D-B47C-41D76F4DADAE}" srcOrd="1" destOrd="0" parTransId="{F65E3824-6D95-4085-B5FD-D17E82776B7D}" sibTransId="{07EC003A-B5EF-4C93-99CB-AED2629B074C}"/>
    <dgm:cxn modelId="{8C042ADB-1CA1-412F-9B16-B9CCF3DC650F}" type="presOf" srcId="{AC9FE7AC-D349-4609-9E87-75615FBF718A}" destId="{9DDA00B6-4AEF-46A5-ADC1-EB45FD85B1DA}" srcOrd="0" destOrd="0" presId="urn:microsoft.com/office/officeart/2005/8/layout/lProcess3"/>
    <dgm:cxn modelId="{68A496F3-6E8D-4D05-892C-148D5504345E}" type="presOf" srcId="{7DCF4305-CE98-4F68-8D1C-A052FEDF743F}" destId="{7D108E0D-7950-4772-A7AE-CB9E5FE37F08}" srcOrd="0" destOrd="0" presId="urn:microsoft.com/office/officeart/2005/8/layout/lProcess3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A98EC5F6-084C-4971-80BA-71A38B2BC1E5}" type="presOf" srcId="{CCAB596A-F22D-4088-A3BC-A6A773711C71}" destId="{6CDDB1E8-4B9F-4704-906D-3B16D66BE44A}" srcOrd="0" destOrd="0" presId="urn:microsoft.com/office/officeart/2005/8/layout/lProcess3"/>
    <dgm:cxn modelId="{8E539A9C-C51E-4856-91F6-F86768ED65AA}" type="presParOf" srcId="{7D108E0D-7950-4772-A7AE-CB9E5FE37F08}" destId="{11A94663-F3FC-4784-86C9-FAE96FC1BCB2}" srcOrd="0" destOrd="0" presId="urn:microsoft.com/office/officeart/2005/8/layout/lProcess3"/>
    <dgm:cxn modelId="{3CDB6EE8-1919-4909-9458-ECE0AA5B22BD}" type="presParOf" srcId="{11A94663-F3FC-4784-86C9-FAE96FC1BCB2}" destId="{D6E403F7-E310-462E-BF79-C41735F8A955}" srcOrd="0" destOrd="0" presId="urn:microsoft.com/office/officeart/2005/8/layout/lProcess3"/>
    <dgm:cxn modelId="{A363228E-5C51-4990-BA67-218565AB5775}" type="presParOf" srcId="{11A94663-F3FC-4784-86C9-FAE96FC1BCB2}" destId="{D65854DA-2275-4446-96C9-CB660AE0A695}" srcOrd="1" destOrd="0" presId="urn:microsoft.com/office/officeart/2005/8/layout/lProcess3"/>
    <dgm:cxn modelId="{78BF1587-59D6-4EEB-BBC8-A4367EBA3A5A}" type="presParOf" srcId="{11A94663-F3FC-4784-86C9-FAE96FC1BCB2}" destId="{6CDDB1E8-4B9F-4704-906D-3B16D66BE44A}" srcOrd="2" destOrd="0" presId="urn:microsoft.com/office/officeart/2005/8/layout/lProcess3"/>
    <dgm:cxn modelId="{B92F4ECB-F961-419A-9101-D3FBA72A1FC0}" type="presParOf" srcId="{11A94663-F3FC-4784-86C9-FAE96FC1BCB2}" destId="{F598B093-3F06-4B70-92D4-F52C08DA76D4}" srcOrd="3" destOrd="0" presId="urn:microsoft.com/office/officeart/2005/8/layout/lProcess3"/>
    <dgm:cxn modelId="{345ABE15-4E5F-4977-9B27-06F69A9E8694}" type="presParOf" srcId="{11A94663-F3FC-4784-86C9-FAE96FC1BCB2}" destId="{DCA57E55-2585-4797-96FE-A4DA8345C771}" srcOrd="4" destOrd="0" presId="urn:microsoft.com/office/officeart/2005/8/layout/lProcess3"/>
    <dgm:cxn modelId="{CEA7E732-7DE1-4A04-82A7-CEEE74F5007C}" type="presParOf" srcId="{11A94663-F3FC-4784-86C9-FAE96FC1BCB2}" destId="{17861E69-9817-4281-AAFD-72E3C3B0833E}" srcOrd="5" destOrd="0" presId="urn:microsoft.com/office/officeart/2005/8/layout/lProcess3"/>
    <dgm:cxn modelId="{89C9E174-46AF-4E50-A454-13CD9298FE23}" type="presParOf" srcId="{11A94663-F3FC-4784-86C9-FAE96FC1BCB2}" destId="{9DDA00B6-4AEF-46A5-ADC1-EB45FD85B1DA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Data Science</a:t>
          </a:r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166E8416-C75A-431D-B47C-41D76F4DADA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Analyst</a:t>
          </a:r>
          <a:endParaRPr lang="hu-HU" dirty="0"/>
        </a:p>
      </dgm:t>
    </dgm:pt>
    <dgm:pt modelId="{F65E3824-6D95-4085-B5FD-D17E82776B7D}" type="parTrans" cxnId="{57C587BB-B1DB-4CDA-AB85-74CE7577EA81}">
      <dgm:prSet/>
      <dgm:spPr/>
      <dgm:t>
        <a:bodyPr/>
        <a:lstStyle/>
        <a:p>
          <a:endParaRPr lang="hu-HU"/>
        </a:p>
      </dgm:t>
    </dgm:pt>
    <dgm:pt modelId="{07EC003A-B5EF-4C93-99CB-AED2629B074C}" type="sibTrans" cxnId="{57C587BB-B1DB-4CDA-AB85-74CE7577EA81}">
      <dgm:prSet/>
      <dgm:spPr/>
      <dgm:t>
        <a:bodyPr/>
        <a:lstStyle/>
        <a:p>
          <a:endParaRPr lang="hu-HU"/>
        </a:p>
      </dgm:t>
    </dgm:pt>
    <dgm:pt modelId="{AC9FE7AC-D349-4609-9E87-75615FBF718A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Scientist</a:t>
          </a:r>
          <a:endParaRPr lang="hu-HU" dirty="0"/>
        </a:p>
      </dgm:t>
    </dgm:pt>
    <dgm:pt modelId="{C3610A90-0565-4227-BF86-0E612CDC624D}" type="parTrans" cxnId="{1AD3AE8A-869C-4BF2-A17E-935310D45EF3}">
      <dgm:prSet/>
      <dgm:spPr/>
      <dgm:t>
        <a:bodyPr/>
        <a:lstStyle/>
        <a:p>
          <a:endParaRPr lang="hu-HU"/>
        </a:p>
      </dgm:t>
    </dgm:pt>
    <dgm:pt modelId="{7C547713-CBCA-43CA-9B05-E226889057F9}" type="sibTrans" cxnId="{1AD3AE8A-869C-4BF2-A17E-935310D45EF3}">
      <dgm:prSet/>
      <dgm:spPr/>
      <dgm:t>
        <a:bodyPr/>
        <a:lstStyle/>
        <a:p>
          <a:endParaRPr lang="hu-HU"/>
        </a:p>
      </dgm:t>
    </dgm:pt>
    <dgm:pt modelId="{CCAB596A-F22D-4088-A3BC-A6A773711C71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Engineer</a:t>
          </a:r>
          <a:endParaRPr lang="hu-HU" dirty="0"/>
        </a:p>
      </dgm:t>
    </dgm:pt>
    <dgm:pt modelId="{C8369D43-E8A7-4C47-82A7-25FBA20867BF}" type="parTrans" cxnId="{B82F5366-7C87-4046-9DA2-C5474286A1D5}">
      <dgm:prSet/>
      <dgm:spPr/>
      <dgm:t>
        <a:bodyPr/>
        <a:lstStyle/>
        <a:p>
          <a:endParaRPr lang="hu-HU"/>
        </a:p>
      </dgm:t>
    </dgm:pt>
    <dgm:pt modelId="{351BF26F-A3E5-4FA2-89DD-34E417E00B94}" type="sibTrans" cxnId="{B82F5366-7C87-4046-9DA2-C5474286A1D5}">
      <dgm:prSet/>
      <dgm:spPr/>
      <dgm:t>
        <a:bodyPr/>
        <a:lstStyle/>
        <a:p>
          <a:endParaRPr lang="hu-HU"/>
        </a:p>
      </dgm:t>
    </dgm:pt>
    <dgm:pt modelId="{6ADADD1C-BC30-4418-91A6-CC913D29C87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AI </a:t>
          </a:r>
          <a:r>
            <a:rPr lang="hu-HU" dirty="0" err="1"/>
            <a:t>Engineer</a:t>
          </a:r>
          <a:endParaRPr lang="hu-HU" dirty="0"/>
        </a:p>
      </dgm:t>
    </dgm:pt>
    <dgm:pt modelId="{78E8CA62-301A-44F7-B454-D81553DB1DFD}" type="parTrans" cxnId="{B45885D3-DE71-48C0-A0C9-5068ABFF66C9}">
      <dgm:prSet/>
      <dgm:spPr/>
      <dgm:t>
        <a:bodyPr/>
        <a:lstStyle/>
        <a:p>
          <a:endParaRPr lang="hu-HU"/>
        </a:p>
      </dgm:t>
    </dgm:pt>
    <dgm:pt modelId="{D1F6BF36-AAA8-4DDC-ADBD-16584CF97822}" type="sibTrans" cxnId="{B45885D3-DE71-48C0-A0C9-5068ABFF66C9}">
      <dgm:prSet/>
      <dgm:spPr/>
      <dgm:t>
        <a:bodyPr/>
        <a:lstStyle/>
        <a:p>
          <a:endParaRPr lang="hu-HU"/>
        </a:p>
      </dgm:t>
    </dgm:pt>
    <dgm:pt modelId="{D7A85664-AA34-4642-8E96-EAFE7A6CD86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AI </a:t>
          </a:r>
          <a:r>
            <a:rPr lang="hu-HU" dirty="0" err="1"/>
            <a:t>Scientist</a:t>
          </a:r>
          <a:endParaRPr lang="hu-HU" dirty="0"/>
        </a:p>
      </dgm:t>
    </dgm:pt>
    <dgm:pt modelId="{E7AF872D-0CBD-4B39-94F1-C1EFFC336D36}" type="parTrans" cxnId="{63EC6AB9-7B3F-44D4-B869-E8B56DB5F80B}">
      <dgm:prSet/>
      <dgm:spPr/>
      <dgm:t>
        <a:bodyPr/>
        <a:lstStyle/>
        <a:p>
          <a:endParaRPr lang="hu-HU"/>
        </a:p>
      </dgm:t>
    </dgm:pt>
    <dgm:pt modelId="{D1FB1B26-93BB-4B8D-8F6D-737FF9DF5D43}" type="sibTrans" cxnId="{63EC6AB9-7B3F-44D4-B869-E8B56DB5F80B}">
      <dgm:prSet/>
      <dgm:spPr/>
      <dgm:t>
        <a:bodyPr/>
        <a:lstStyle/>
        <a:p>
          <a:endParaRPr lang="hu-HU"/>
        </a:p>
      </dgm:t>
    </dgm:pt>
    <dgm:pt modelId="{3AF6BB2D-05CC-47A3-A2F1-87BBFB23D9C8}">
      <dgm:prSet/>
      <dgm:spPr>
        <a:solidFill>
          <a:srgbClr val="008C95"/>
        </a:solidFill>
      </dgm:spPr>
      <dgm:t>
        <a:bodyPr/>
        <a:lstStyle/>
        <a:p>
          <a:r>
            <a:rPr lang="hu-HU" dirty="0" err="1"/>
            <a:t>Artificial</a:t>
          </a:r>
          <a:r>
            <a:rPr lang="hu-HU" dirty="0"/>
            <a:t> </a:t>
          </a:r>
          <a:r>
            <a:rPr lang="hu-HU" dirty="0" err="1"/>
            <a:t>Intelligence</a:t>
          </a:r>
          <a:endParaRPr lang="hu-HU" dirty="0"/>
        </a:p>
      </dgm:t>
    </dgm:pt>
    <dgm:pt modelId="{085572AD-CD35-41B9-84E2-B91CC0D7D1C6}" type="parTrans" cxnId="{E5B7DA90-5A59-49DA-982D-C786794B5927}">
      <dgm:prSet/>
      <dgm:spPr/>
      <dgm:t>
        <a:bodyPr/>
        <a:lstStyle/>
        <a:p>
          <a:endParaRPr lang="hu-HU"/>
        </a:p>
      </dgm:t>
    </dgm:pt>
    <dgm:pt modelId="{F94F8C99-A7EC-4339-99CE-4790684550F8}" type="sibTrans" cxnId="{E5B7DA90-5A59-49DA-982D-C786794B5927}">
      <dgm:prSet/>
      <dgm:spPr/>
      <dgm:t>
        <a:bodyPr/>
        <a:lstStyle/>
        <a:p>
          <a:endParaRPr lang="hu-HU"/>
        </a:p>
      </dgm:t>
    </dgm:pt>
    <dgm:pt modelId="{7D108E0D-7950-4772-A7AE-CB9E5FE37F08}" type="pres">
      <dgm:prSet presAssocID="{7DCF4305-CE98-4F68-8D1C-A052FEDF743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1A94663-F3FC-4784-86C9-FAE96FC1BCB2}" type="pres">
      <dgm:prSet presAssocID="{E6DD27B4-CFF6-424C-9DB5-021D4BBC64D3}" presName="horFlow" presStyleCnt="0"/>
      <dgm:spPr/>
    </dgm:pt>
    <dgm:pt modelId="{D6E403F7-E310-462E-BF79-C41735F8A955}" type="pres">
      <dgm:prSet presAssocID="{E6DD27B4-CFF6-424C-9DB5-021D4BBC64D3}" presName="bigChev" presStyleLbl="node1" presStyleIdx="0" presStyleCnt="2"/>
      <dgm:spPr/>
    </dgm:pt>
    <dgm:pt modelId="{D65854DA-2275-4446-96C9-CB660AE0A695}" type="pres">
      <dgm:prSet presAssocID="{C8369D43-E8A7-4C47-82A7-25FBA20867BF}" presName="parTrans" presStyleCnt="0"/>
      <dgm:spPr/>
    </dgm:pt>
    <dgm:pt modelId="{6CDDB1E8-4B9F-4704-906D-3B16D66BE44A}" type="pres">
      <dgm:prSet presAssocID="{CCAB596A-F22D-4088-A3BC-A6A773711C71}" presName="node" presStyleLbl="alignAccFollowNode1" presStyleIdx="0" presStyleCnt="5">
        <dgm:presLayoutVars>
          <dgm:bulletEnabled val="1"/>
        </dgm:presLayoutVars>
      </dgm:prSet>
      <dgm:spPr/>
    </dgm:pt>
    <dgm:pt modelId="{F598B093-3F06-4B70-92D4-F52C08DA76D4}" type="pres">
      <dgm:prSet presAssocID="{351BF26F-A3E5-4FA2-89DD-34E417E00B94}" presName="sibTrans" presStyleCnt="0"/>
      <dgm:spPr/>
    </dgm:pt>
    <dgm:pt modelId="{DCA57E55-2585-4797-96FE-A4DA8345C771}" type="pres">
      <dgm:prSet presAssocID="{166E8416-C75A-431D-B47C-41D76F4DADAE}" presName="node" presStyleLbl="alignAccFollowNode1" presStyleIdx="1" presStyleCnt="5">
        <dgm:presLayoutVars>
          <dgm:bulletEnabled val="1"/>
        </dgm:presLayoutVars>
      </dgm:prSet>
      <dgm:spPr/>
    </dgm:pt>
    <dgm:pt modelId="{17861E69-9817-4281-AAFD-72E3C3B0833E}" type="pres">
      <dgm:prSet presAssocID="{07EC003A-B5EF-4C93-99CB-AED2629B074C}" presName="sibTrans" presStyleCnt="0"/>
      <dgm:spPr/>
    </dgm:pt>
    <dgm:pt modelId="{9DDA00B6-4AEF-46A5-ADC1-EB45FD85B1DA}" type="pres">
      <dgm:prSet presAssocID="{AC9FE7AC-D349-4609-9E87-75615FBF718A}" presName="node" presStyleLbl="alignAccFollowNode1" presStyleIdx="2" presStyleCnt="5">
        <dgm:presLayoutVars>
          <dgm:bulletEnabled val="1"/>
        </dgm:presLayoutVars>
      </dgm:prSet>
      <dgm:spPr/>
    </dgm:pt>
    <dgm:pt modelId="{E8D31434-AF97-43A6-8508-26DDC83B11B2}" type="pres">
      <dgm:prSet presAssocID="{E6DD27B4-CFF6-424C-9DB5-021D4BBC64D3}" presName="vSp" presStyleCnt="0"/>
      <dgm:spPr/>
    </dgm:pt>
    <dgm:pt modelId="{148C10EC-EBC6-4A77-8CAF-11A248965D4F}" type="pres">
      <dgm:prSet presAssocID="{3AF6BB2D-05CC-47A3-A2F1-87BBFB23D9C8}" presName="horFlow" presStyleCnt="0"/>
      <dgm:spPr/>
    </dgm:pt>
    <dgm:pt modelId="{79274427-52CB-4D13-8384-6D20A73141A3}" type="pres">
      <dgm:prSet presAssocID="{3AF6BB2D-05CC-47A3-A2F1-87BBFB23D9C8}" presName="bigChev" presStyleLbl="node1" presStyleIdx="1" presStyleCnt="2"/>
      <dgm:spPr/>
    </dgm:pt>
    <dgm:pt modelId="{C3FF7F23-B12C-4577-8363-95BD3165D26C}" type="pres">
      <dgm:prSet presAssocID="{78E8CA62-301A-44F7-B454-D81553DB1DFD}" presName="parTrans" presStyleCnt="0"/>
      <dgm:spPr/>
    </dgm:pt>
    <dgm:pt modelId="{FF0C5313-08DE-4447-B40D-DCA30CAB092C}" type="pres">
      <dgm:prSet presAssocID="{6ADADD1C-BC30-4418-91A6-CC913D29C875}" presName="node" presStyleLbl="alignAccFollowNode1" presStyleIdx="3" presStyleCnt="5">
        <dgm:presLayoutVars>
          <dgm:bulletEnabled val="1"/>
        </dgm:presLayoutVars>
      </dgm:prSet>
      <dgm:spPr/>
    </dgm:pt>
    <dgm:pt modelId="{8ACDCF75-EBA5-417B-B733-16A09C61E728}" type="pres">
      <dgm:prSet presAssocID="{D1F6BF36-AAA8-4DDC-ADBD-16584CF97822}" presName="sibTrans" presStyleCnt="0"/>
      <dgm:spPr/>
    </dgm:pt>
    <dgm:pt modelId="{16E2FF82-71B2-457F-8EE5-0B3B30EE9D02}" type="pres">
      <dgm:prSet presAssocID="{D7A85664-AA34-4642-8E96-EAFE7A6CD865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CCD48F3A-5510-4803-94E3-5EA300DCFD07}" type="presOf" srcId="{E6DD27B4-CFF6-424C-9DB5-021D4BBC64D3}" destId="{D6E403F7-E310-462E-BF79-C41735F8A955}" srcOrd="0" destOrd="0" presId="urn:microsoft.com/office/officeart/2005/8/layout/lProcess3"/>
    <dgm:cxn modelId="{B82F5366-7C87-4046-9DA2-C5474286A1D5}" srcId="{E6DD27B4-CFF6-424C-9DB5-021D4BBC64D3}" destId="{CCAB596A-F22D-4088-A3BC-A6A773711C71}" srcOrd="0" destOrd="0" parTransId="{C8369D43-E8A7-4C47-82A7-25FBA20867BF}" sibTransId="{351BF26F-A3E5-4FA2-89DD-34E417E00B94}"/>
    <dgm:cxn modelId="{D790FF75-3586-4856-B0E2-923253C9CFDF}" type="presOf" srcId="{166E8416-C75A-431D-B47C-41D76F4DADAE}" destId="{DCA57E55-2585-4797-96FE-A4DA8345C771}" srcOrd="0" destOrd="0" presId="urn:microsoft.com/office/officeart/2005/8/layout/lProcess3"/>
    <dgm:cxn modelId="{7363EC58-5D02-48CA-AD45-EDB8D6515FCA}" type="presOf" srcId="{D7A85664-AA34-4642-8E96-EAFE7A6CD865}" destId="{16E2FF82-71B2-457F-8EE5-0B3B30EE9D02}" srcOrd="0" destOrd="0" presId="urn:microsoft.com/office/officeart/2005/8/layout/lProcess3"/>
    <dgm:cxn modelId="{79C44987-C5D2-4E0C-8429-1687D5C93BC6}" type="presOf" srcId="{3AF6BB2D-05CC-47A3-A2F1-87BBFB23D9C8}" destId="{79274427-52CB-4D13-8384-6D20A73141A3}" srcOrd="0" destOrd="0" presId="urn:microsoft.com/office/officeart/2005/8/layout/lProcess3"/>
    <dgm:cxn modelId="{1AD3AE8A-869C-4BF2-A17E-935310D45EF3}" srcId="{E6DD27B4-CFF6-424C-9DB5-021D4BBC64D3}" destId="{AC9FE7AC-D349-4609-9E87-75615FBF718A}" srcOrd="2" destOrd="0" parTransId="{C3610A90-0565-4227-BF86-0E612CDC624D}" sibTransId="{7C547713-CBCA-43CA-9B05-E226889057F9}"/>
    <dgm:cxn modelId="{E5B7DA90-5A59-49DA-982D-C786794B5927}" srcId="{7DCF4305-CE98-4F68-8D1C-A052FEDF743F}" destId="{3AF6BB2D-05CC-47A3-A2F1-87BBFB23D9C8}" srcOrd="1" destOrd="0" parTransId="{085572AD-CD35-41B9-84E2-B91CC0D7D1C6}" sibTransId="{F94F8C99-A7EC-4339-99CE-4790684550F8}"/>
    <dgm:cxn modelId="{CDCD2394-0E22-4C7C-8A11-472E6F8F20F2}" type="presOf" srcId="{6ADADD1C-BC30-4418-91A6-CC913D29C875}" destId="{FF0C5313-08DE-4447-B40D-DCA30CAB092C}" srcOrd="0" destOrd="0" presId="urn:microsoft.com/office/officeart/2005/8/layout/lProcess3"/>
    <dgm:cxn modelId="{63EC6AB9-7B3F-44D4-B869-E8B56DB5F80B}" srcId="{3AF6BB2D-05CC-47A3-A2F1-87BBFB23D9C8}" destId="{D7A85664-AA34-4642-8E96-EAFE7A6CD865}" srcOrd="1" destOrd="0" parTransId="{E7AF872D-0CBD-4B39-94F1-C1EFFC336D36}" sibTransId="{D1FB1B26-93BB-4B8D-8F6D-737FF9DF5D43}"/>
    <dgm:cxn modelId="{57C587BB-B1DB-4CDA-AB85-74CE7577EA81}" srcId="{E6DD27B4-CFF6-424C-9DB5-021D4BBC64D3}" destId="{166E8416-C75A-431D-B47C-41D76F4DADAE}" srcOrd="1" destOrd="0" parTransId="{F65E3824-6D95-4085-B5FD-D17E82776B7D}" sibTransId="{07EC003A-B5EF-4C93-99CB-AED2629B074C}"/>
    <dgm:cxn modelId="{B45885D3-DE71-48C0-A0C9-5068ABFF66C9}" srcId="{3AF6BB2D-05CC-47A3-A2F1-87BBFB23D9C8}" destId="{6ADADD1C-BC30-4418-91A6-CC913D29C875}" srcOrd="0" destOrd="0" parTransId="{78E8CA62-301A-44F7-B454-D81553DB1DFD}" sibTransId="{D1F6BF36-AAA8-4DDC-ADBD-16584CF97822}"/>
    <dgm:cxn modelId="{8C042ADB-1CA1-412F-9B16-B9CCF3DC650F}" type="presOf" srcId="{AC9FE7AC-D349-4609-9E87-75615FBF718A}" destId="{9DDA00B6-4AEF-46A5-ADC1-EB45FD85B1DA}" srcOrd="0" destOrd="0" presId="urn:microsoft.com/office/officeart/2005/8/layout/lProcess3"/>
    <dgm:cxn modelId="{68A496F3-6E8D-4D05-892C-148D5504345E}" type="presOf" srcId="{7DCF4305-CE98-4F68-8D1C-A052FEDF743F}" destId="{7D108E0D-7950-4772-A7AE-CB9E5FE37F08}" srcOrd="0" destOrd="0" presId="urn:microsoft.com/office/officeart/2005/8/layout/lProcess3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A98EC5F6-084C-4971-80BA-71A38B2BC1E5}" type="presOf" srcId="{CCAB596A-F22D-4088-A3BC-A6A773711C71}" destId="{6CDDB1E8-4B9F-4704-906D-3B16D66BE44A}" srcOrd="0" destOrd="0" presId="urn:microsoft.com/office/officeart/2005/8/layout/lProcess3"/>
    <dgm:cxn modelId="{8E539A9C-C51E-4856-91F6-F86768ED65AA}" type="presParOf" srcId="{7D108E0D-7950-4772-A7AE-CB9E5FE37F08}" destId="{11A94663-F3FC-4784-86C9-FAE96FC1BCB2}" srcOrd="0" destOrd="0" presId="urn:microsoft.com/office/officeart/2005/8/layout/lProcess3"/>
    <dgm:cxn modelId="{3CDB6EE8-1919-4909-9458-ECE0AA5B22BD}" type="presParOf" srcId="{11A94663-F3FC-4784-86C9-FAE96FC1BCB2}" destId="{D6E403F7-E310-462E-BF79-C41735F8A955}" srcOrd="0" destOrd="0" presId="urn:microsoft.com/office/officeart/2005/8/layout/lProcess3"/>
    <dgm:cxn modelId="{A363228E-5C51-4990-BA67-218565AB5775}" type="presParOf" srcId="{11A94663-F3FC-4784-86C9-FAE96FC1BCB2}" destId="{D65854DA-2275-4446-96C9-CB660AE0A695}" srcOrd="1" destOrd="0" presId="urn:microsoft.com/office/officeart/2005/8/layout/lProcess3"/>
    <dgm:cxn modelId="{78BF1587-59D6-4EEB-BBC8-A4367EBA3A5A}" type="presParOf" srcId="{11A94663-F3FC-4784-86C9-FAE96FC1BCB2}" destId="{6CDDB1E8-4B9F-4704-906D-3B16D66BE44A}" srcOrd="2" destOrd="0" presId="urn:microsoft.com/office/officeart/2005/8/layout/lProcess3"/>
    <dgm:cxn modelId="{B92F4ECB-F961-419A-9101-D3FBA72A1FC0}" type="presParOf" srcId="{11A94663-F3FC-4784-86C9-FAE96FC1BCB2}" destId="{F598B093-3F06-4B70-92D4-F52C08DA76D4}" srcOrd="3" destOrd="0" presId="urn:microsoft.com/office/officeart/2005/8/layout/lProcess3"/>
    <dgm:cxn modelId="{345ABE15-4E5F-4977-9B27-06F69A9E8694}" type="presParOf" srcId="{11A94663-F3FC-4784-86C9-FAE96FC1BCB2}" destId="{DCA57E55-2585-4797-96FE-A4DA8345C771}" srcOrd="4" destOrd="0" presId="urn:microsoft.com/office/officeart/2005/8/layout/lProcess3"/>
    <dgm:cxn modelId="{CEA7E732-7DE1-4A04-82A7-CEEE74F5007C}" type="presParOf" srcId="{11A94663-F3FC-4784-86C9-FAE96FC1BCB2}" destId="{17861E69-9817-4281-AAFD-72E3C3B0833E}" srcOrd="5" destOrd="0" presId="urn:microsoft.com/office/officeart/2005/8/layout/lProcess3"/>
    <dgm:cxn modelId="{89C9E174-46AF-4E50-A454-13CD9298FE23}" type="presParOf" srcId="{11A94663-F3FC-4784-86C9-FAE96FC1BCB2}" destId="{9DDA00B6-4AEF-46A5-ADC1-EB45FD85B1DA}" srcOrd="6" destOrd="0" presId="urn:microsoft.com/office/officeart/2005/8/layout/lProcess3"/>
    <dgm:cxn modelId="{45C3A1E7-212E-456C-8100-50443FFC56DF}" type="presParOf" srcId="{7D108E0D-7950-4772-A7AE-CB9E5FE37F08}" destId="{E8D31434-AF97-43A6-8508-26DDC83B11B2}" srcOrd="1" destOrd="0" presId="urn:microsoft.com/office/officeart/2005/8/layout/lProcess3"/>
    <dgm:cxn modelId="{30378799-0344-4016-A8A6-793EF38786E2}" type="presParOf" srcId="{7D108E0D-7950-4772-A7AE-CB9E5FE37F08}" destId="{148C10EC-EBC6-4A77-8CAF-11A248965D4F}" srcOrd="2" destOrd="0" presId="urn:microsoft.com/office/officeart/2005/8/layout/lProcess3"/>
    <dgm:cxn modelId="{63803D32-5B39-49AD-832D-29372FB3781D}" type="presParOf" srcId="{148C10EC-EBC6-4A77-8CAF-11A248965D4F}" destId="{79274427-52CB-4D13-8384-6D20A73141A3}" srcOrd="0" destOrd="0" presId="urn:microsoft.com/office/officeart/2005/8/layout/lProcess3"/>
    <dgm:cxn modelId="{079F8623-3FA9-49B7-902F-792790EDEFE5}" type="presParOf" srcId="{148C10EC-EBC6-4A77-8CAF-11A248965D4F}" destId="{C3FF7F23-B12C-4577-8363-95BD3165D26C}" srcOrd="1" destOrd="0" presId="urn:microsoft.com/office/officeart/2005/8/layout/lProcess3"/>
    <dgm:cxn modelId="{056A38C3-FF39-41BB-B6D1-52F48EC6D7F7}" type="presParOf" srcId="{148C10EC-EBC6-4A77-8CAF-11A248965D4F}" destId="{FF0C5313-08DE-4447-B40D-DCA30CAB092C}" srcOrd="2" destOrd="0" presId="urn:microsoft.com/office/officeart/2005/8/layout/lProcess3"/>
    <dgm:cxn modelId="{80F7E11F-1703-441B-8440-C814926907EA}" type="presParOf" srcId="{148C10EC-EBC6-4A77-8CAF-11A248965D4F}" destId="{8ACDCF75-EBA5-417B-B733-16A09C61E728}" srcOrd="3" destOrd="0" presId="urn:microsoft.com/office/officeart/2005/8/layout/lProcess3"/>
    <dgm:cxn modelId="{E2DD47B1-D560-4FB9-B91E-FC7BA4711902}" type="presParOf" srcId="{148C10EC-EBC6-4A77-8CAF-11A248965D4F}" destId="{16E2FF82-71B2-457F-8EE5-0B3B30EE9D02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Data Science</a:t>
          </a:r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166E8416-C75A-431D-B47C-41D76F4DADA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Analyst</a:t>
          </a:r>
          <a:endParaRPr lang="hu-HU" dirty="0"/>
        </a:p>
      </dgm:t>
    </dgm:pt>
    <dgm:pt modelId="{F65E3824-6D95-4085-B5FD-D17E82776B7D}" type="parTrans" cxnId="{57C587BB-B1DB-4CDA-AB85-74CE7577EA81}">
      <dgm:prSet/>
      <dgm:spPr/>
      <dgm:t>
        <a:bodyPr/>
        <a:lstStyle/>
        <a:p>
          <a:endParaRPr lang="hu-HU"/>
        </a:p>
      </dgm:t>
    </dgm:pt>
    <dgm:pt modelId="{07EC003A-B5EF-4C93-99CB-AED2629B074C}" type="sibTrans" cxnId="{57C587BB-B1DB-4CDA-AB85-74CE7577EA81}">
      <dgm:prSet/>
      <dgm:spPr/>
      <dgm:t>
        <a:bodyPr/>
        <a:lstStyle/>
        <a:p>
          <a:endParaRPr lang="hu-HU"/>
        </a:p>
      </dgm:t>
    </dgm:pt>
    <dgm:pt modelId="{AC9FE7AC-D349-4609-9E87-75615FBF718A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Scientist</a:t>
          </a:r>
          <a:endParaRPr lang="hu-HU" dirty="0"/>
        </a:p>
      </dgm:t>
    </dgm:pt>
    <dgm:pt modelId="{C3610A90-0565-4227-BF86-0E612CDC624D}" type="parTrans" cxnId="{1AD3AE8A-869C-4BF2-A17E-935310D45EF3}">
      <dgm:prSet/>
      <dgm:spPr/>
      <dgm:t>
        <a:bodyPr/>
        <a:lstStyle/>
        <a:p>
          <a:endParaRPr lang="hu-HU"/>
        </a:p>
      </dgm:t>
    </dgm:pt>
    <dgm:pt modelId="{7C547713-CBCA-43CA-9B05-E226889057F9}" type="sibTrans" cxnId="{1AD3AE8A-869C-4BF2-A17E-935310D45EF3}">
      <dgm:prSet/>
      <dgm:spPr/>
      <dgm:t>
        <a:bodyPr/>
        <a:lstStyle/>
        <a:p>
          <a:endParaRPr lang="hu-HU"/>
        </a:p>
      </dgm:t>
    </dgm:pt>
    <dgm:pt modelId="{CCAB596A-F22D-4088-A3BC-A6A773711C71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</a:t>
          </a:r>
          <a:r>
            <a:rPr lang="hu-HU" dirty="0" err="1"/>
            <a:t>Engineer</a:t>
          </a:r>
          <a:endParaRPr lang="hu-HU" dirty="0"/>
        </a:p>
      </dgm:t>
    </dgm:pt>
    <dgm:pt modelId="{C8369D43-E8A7-4C47-82A7-25FBA20867BF}" type="parTrans" cxnId="{B82F5366-7C87-4046-9DA2-C5474286A1D5}">
      <dgm:prSet/>
      <dgm:spPr/>
      <dgm:t>
        <a:bodyPr/>
        <a:lstStyle/>
        <a:p>
          <a:endParaRPr lang="hu-HU"/>
        </a:p>
      </dgm:t>
    </dgm:pt>
    <dgm:pt modelId="{351BF26F-A3E5-4FA2-89DD-34E417E00B94}" type="sibTrans" cxnId="{B82F5366-7C87-4046-9DA2-C5474286A1D5}">
      <dgm:prSet/>
      <dgm:spPr/>
      <dgm:t>
        <a:bodyPr/>
        <a:lstStyle/>
        <a:p>
          <a:endParaRPr lang="hu-HU"/>
        </a:p>
      </dgm:t>
    </dgm:pt>
    <dgm:pt modelId="{6ADADD1C-BC30-4418-91A6-CC913D29C87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AI </a:t>
          </a:r>
          <a:r>
            <a:rPr lang="hu-HU" dirty="0" err="1"/>
            <a:t>Engineer</a:t>
          </a:r>
          <a:endParaRPr lang="hu-HU" dirty="0"/>
        </a:p>
      </dgm:t>
    </dgm:pt>
    <dgm:pt modelId="{78E8CA62-301A-44F7-B454-D81553DB1DFD}" type="parTrans" cxnId="{B45885D3-DE71-48C0-A0C9-5068ABFF66C9}">
      <dgm:prSet/>
      <dgm:spPr/>
      <dgm:t>
        <a:bodyPr/>
        <a:lstStyle/>
        <a:p>
          <a:endParaRPr lang="hu-HU"/>
        </a:p>
      </dgm:t>
    </dgm:pt>
    <dgm:pt modelId="{D1F6BF36-AAA8-4DDC-ADBD-16584CF97822}" type="sibTrans" cxnId="{B45885D3-DE71-48C0-A0C9-5068ABFF66C9}">
      <dgm:prSet/>
      <dgm:spPr/>
      <dgm:t>
        <a:bodyPr/>
        <a:lstStyle/>
        <a:p>
          <a:endParaRPr lang="hu-HU"/>
        </a:p>
      </dgm:t>
    </dgm:pt>
    <dgm:pt modelId="{D7A85664-AA34-4642-8E96-EAFE7A6CD86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AI </a:t>
          </a:r>
          <a:r>
            <a:rPr lang="hu-HU" dirty="0" err="1"/>
            <a:t>Scientist</a:t>
          </a:r>
          <a:endParaRPr lang="hu-HU" dirty="0"/>
        </a:p>
      </dgm:t>
    </dgm:pt>
    <dgm:pt modelId="{E7AF872D-0CBD-4B39-94F1-C1EFFC336D36}" type="parTrans" cxnId="{63EC6AB9-7B3F-44D4-B869-E8B56DB5F80B}">
      <dgm:prSet/>
      <dgm:spPr/>
      <dgm:t>
        <a:bodyPr/>
        <a:lstStyle/>
        <a:p>
          <a:endParaRPr lang="hu-HU"/>
        </a:p>
      </dgm:t>
    </dgm:pt>
    <dgm:pt modelId="{D1FB1B26-93BB-4B8D-8F6D-737FF9DF5D43}" type="sibTrans" cxnId="{63EC6AB9-7B3F-44D4-B869-E8B56DB5F80B}">
      <dgm:prSet/>
      <dgm:spPr/>
      <dgm:t>
        <a:bodyPr/>
        <a:lstStyle/>
        <a:p>
          <a:endParaRPr lang="hu-HU"/>
        </a:p>
      </dgm:t>
    </dgm:pt>
    <dgm:pt modelId="{3AF6BB2D-05CC-47A3-A2F1-87BBFB23D9C8}">
      <dgm:prSet/>
      <dgm:spPr>
        <a:solidFill>
          <a:srgbClr val="008C95"/>
        </a:solidFill>
      </dgm:spPr>
      <dgm:t>
        <a:bodyPr/>
        <a:lstStyle/>
        <a:p>
          <a:r>
            <a:rPr lang="hu-HU" dirty="0" err="1"/>
            <a:t>Artificial</a:t>
          </a:r>
          <a:r>
            <a:rPr lang="hu-HU" dirty="0"/>
            <a:t> </a:t>
          </a:r>
          <a:r>
            <a:rPr lang="hu-HU" dirty="0" err="1"/>
            <a:t>Intelligence</a:t>
          </a:r>
          <a:endParaRPr lang="hu-HU" dirty="0"/>
        </a:p>
      </dgm:t>
    </dgm:pt>
    <dgm:pt modelId="{085572AD-CD35-41B9-84E2-B91CC0D7D1C6}" type="parTrans" cxnId="{E5B7DA90-5A59-49DA-982D-C786794B5927}">
      <dgm:prSet/>
      <dgm:spPr/>
      <dgm:t>
        <a:bodyPr/>
        <a:lstStyle/>
        <a:p>
          <a:endParaRPr lang="hu-HU"/>
        </a:p>
      </dgm:t>
    </dgm:pt>
    <dgm:pt modelId="{F94F8C99-A7EC-4339-99CE-4790684550F8}" type="sibTrans" cxnId="{E5B7DA90-5A59-49DA-982D-C786794B5927}">
      <dgm:prSet/>
      <dgm:spPr/>
      <dgm:t>
        <a:bodyPr/>
        <a:lstStyle/>
        <a:p>
          <a:endParaRPr lang="hu-HU"/>
        </a:p>
      </dgm:t>
    </dgm:pt>
    <dgm:pt modelId="{A647DF58-7F6F-4970-A7AB-3DD2974A649F}">
      <dgm:prSet/>
      <dgm:spPr>
        <a:solidFill>
          <a:srgbClr val="008C95">
            <a:alpha val="40000"/>
          </a:srgbClr>
        </a:solidFill>
      </dgm:spPr>
      <dgm:t>
        <a:bodyPr/>
        <a:lstStyle/>
        <a:p>
          <a:r>
            <a:rPr lang="hu-HU" dirty="0"/>
            <a:t>AI </a:t>
          </a:r>
          <a:r>
            <a:rPr lang="hu-HU" dirty="0" err="1"/>
            <a:t>Analyst</a:t>
          </a:r>
          <a:r>
            <a:rPr lang="hu-HU" dirty="0"/>
            <a:t>?</a:t>
          </a:r>
        </a:p>
      </dgm:t>
    </dgm:pt>
    <dgm:pt modelId="{E0E5C368-7A5A-4312-8C75-80A63C2B8963}" type="parTrans" cxnId="{D52E6D0A-E963-482C-A049-5E6E48997A6C}">
      <dgm:prSet/>
      <dgm:spPr/>
    </dgm:pt>
    <dgm:pt modelId="{D929191D-6EB5-43F6-B960-C22D19DEDEC4}" type="sibTrans" cxnId="{D52E6D0A-E963-482C-A049-5E6E48997A6C}">
      <dgm:prSet/>
      <dgm:spPr/>
    </dgm:pt>
    <dgm:pt modelId="{044DD531-9EBD-424D-9915-F1619FD7A013}">
      <dgm:prSet/>
      <dgm:spPr>
        <a:solidFill>
          <a:srgbClr val="008C95">
            <a:alpha val="40000"/>
          </a:srgbClr>
        </a:solidFill>
      </dgm:spPr>
      <dgm:t>
        <a:bodyPr/>
        <a:lstStyle/>
        <a:p>
          <a:r>
            <a:rPr lang="hu-HU" dirty="0"/>
            <a:t>Prompt </a:t>
          </a:r>
          <a:r>
            <a:rPr lang="hu-HU" dirty="0" err="1"/>
            <a:t>Engineer</a:t>
          </a:r>
          <a:r>
            <a:rPr lang="hu-HU" dirty="0"/>
            <a:t>?</a:t>
          </a:r>
        </a:p>
      </dgm:t>
    </dgm:pt>
    <dgm:pt modelId="{8A7B8F8A-027A-41C6-8E4C-32E5ABA8F0B0}" type="parTrans" cxnId="{A200E877-4B42-4622-8D35-A88B6CA0DB3E}">
      <dgm:prSet/>
      <dgm:spPr/>
    </dgm:pt>
    <dgm:pt modelId="{7A4018BC-31E6-464D-8D55-2DDF4DD62B5A}" type="sibTrans" cxnId="{A200E877-4B42-4622-8D35-A88B6CA0DB3E}">
      <dgm:prSet/>
      <dgm:spPr/>
    </dgm:pt>
    <dgm:pt modelId="{7D108E0D-7950-4772-A7AE-CB9E5FE37F08}" type="pres">
      <dgm:prSet presAssocID="{7DCF4305-CE98-4F68-8D1C-A052FEDF743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1A94663-F3FC-4784-86C9-FAE96FC1BCB2}" type="pres">
      <dgm:prSet presAssocID="{E6DD27B4-CFF6-424C-9DB5-021D4BBC64D3}" presName="horFlow" presStyleCnt="0"/>
      <dgm:spPr/>
    </dgm:pt>
    <dgm:pt modelId="{D6E403F7-E310-462E-BF79-C41735F8A955}" type="pres">
      <dgm:prSet presAssocID="{E6DD27B4-CFF6-424C-9DB5-021D4BBC64D3}" presName="bigChev" presStyleLbl="node1" presStyleIdx="0" presStyleCnt="2"/>
      <dgm:spPr/>
    </dgm:pt>
    <dgm:pt modelId="{D65854DA-2275-4446-96C9-CB660AE0A695}" type="pres">
      <dgm:prSet presAssocID="{C8369D43-E8A7-4C47-82A7-25FBA20867BF}" presName="parTrans" presStyleCnt="0"/>
      <dgm:spPr/>
    </dgm:pt>
    <dgm:pt modelId="{6CDDB1E8-4B9F-4704-906D-3B16D66BE44A}" type="pres">
      <dgm:prSet presAssocID="{CCAB596A-F22D-4088-A3BC-A6A773711C71}" presName="node" presStyleLbl="alignAccFollowNode1" presStyleIdx="0" presStyleCnt="7">
        <dgm:presLayoutVars>
          <dgm:bulletEnabled val="1"/>
        </dgm:presLayoutVars>
      </dgm:prSet>
      <dgm:spPr/>
    </dgm:pt>
    <dgm:pt modelId="{F598B093-3F06-4B70-92D4-F52C08DA76D4}" type="pres">
      <dgm:prSet presAssocID="{351BF26F-A3E5-4FA2-89DD-34E417E00B94}" presName="sibTrans" presStyleCnt="0"/>
      <dgm:spPr/>
    </dgm:pt>
    <dgm:pt modelId="{DCA57E55-2585-4797-96FE-A4DA8345C771}" type="pres">
      <dgm:prSet presAssocID="{166E8416-C75A-431D-B47C-41D76F4DADAE}" presName="node" presStyleLbl="alignAccFollowNode1" presStyleIdx="1" presStyleCnt="7">
        <dgm:presLayoutVars>
          <dgm:bulletEnabled val="1"/>
        </dgm:presLayoutVars>
      </dgm:prSet>
      <dgm:spPr/>
    </dgm:pt>
    <dgm:pt modelId="{17861E69-9817-4281-AAFD-72E3C3B0833E}" type="pres">
      <dgm:prSet presAssocID="{07EC003A-B5EF-4C93-99CB-AED2629B074C}" presName="sibTrans" presStyleCnt="0"/>
      <dgm:spPr/>
    </dgm:pt>
    <dgm:pt modelId="{9DDA00B6-4AEF-46A5-ADC1-EB45FD85B1DA}" type="pres">
      <dgm:prSet presAssocID="{AC9FE7AC-D349-4609-9E87-75615FBF718A}" presName="node" presStyleLbl="alignAccFollowNode1" presStyleIdx="2" presStyleCnt="7">
        <dgm:presLayoutVars>
          <dgm:bulletEnabled val="1"/>
        </dgm:presLayoutVars>
      </dgm:prSet>
      <dgm:spPr/>
    </dgm:pt>
    <dgm:pt modelId="{E8D31434-AF97-43A6-8508-26DDC83B11B2}" type="pres">
      <dgm:prSet presAssocID="{E6DD27B4-CFF6-424C-9DB5-021D4BBC64D3}" presName="vSp" presStyleCnt="0"/>
      <dgm:spPr/>
    </dgm:pt>
    <dgm:pt modelId="{148C10EC-EBC6-4A77-8CAF-11A248965D4F}" type="pres">
      <dgm:prSet presAssocID="{3AF6BB2D-05CC-47A3-A2F1-87BBFB23D9C8}" presName="horFlow" presStyleCnt="0"/>
      <dgm:spPr/>
    </dgm:pt>
    <dgm:pt modelId="{79274427-52CB-4D13-8384-6D20A73141A3}" type="pres">
      <dgm:prSet presAssocID="{3AF6BB2D-05CC-47A3-A2F1-87BBFB23D9C8}" presName="bigChev" presStyleLbl="node1" presStyleIdx="1" presStyleCnt="2"/>
      <dgm:spPr/>
    </dgm:pt>
    <dgm:pt modelId="{C3FF7F23-B12C-4577-8363-95BD3165D26C}" type="pres">
      <dgm:prSet presAssocID="{78E8CA62-301A-44F7-B454-D81553DB1DFD}" presName="parTrans" presStyleCnt="0"/>
      <dgm:spPr/>
    </dgm:pt>
    <dgm:pt modelId="{FF0C5313-08DE-4447-B40D-DCA30CAB092C}" type="pres">
      <dgm:prSet presAssocID="{6ADADD1C-BC30-4418-91A6-CC913D29C875}" presName="node" presStyleLbl="alignAccFollowNode1" presStyleIdx="3" presStyleCnt="7">
        <dgm:presLayoutVars>
          <dgm:bulletEnabled val="1"/>
        </dgm:presLayoutVars>
      </dgm:prSet>
      <dgm:spPr/>
    </dgm:pt>
    <dgm:pt modelId="{8ACDCF75-EBA5-417B-B733-16A09C61E728}" type="pres">
      <dgm:prSet presAssocID="{D1F6BF36-AAA8-4DDC-ADBD-16584CF97822}" presName="sibTrans" presStyleCnt="0"/>
      <dgm:spPr/>
    </dgm:pt>
    <dgm:pt modelId="{16E2FF82-71B2-457F-8EE5-0B3B30EE9D02}" type="pres">
      <dgm:prSet presAssocID="{D7A85664-AA34-4642-8E96-EAFE7A6CD865}" presName="node" presStyleLbl="alignAccFollowNode1" presStyleIdx="4" presStyleCnt="7">
        <dgm:presLayoutVars>
          <dgm:bulletEnabled val="1"/>
        </dgm:presLayoutVars>
      </dgm:prSet>
      <dgm:spPr/>
    </dgm:pt>
    <dgm:pt modelId="{DFB47232-FDA2-41FC-99A1-636C216C0C3A}" type="pres">
      <dgm:prSet presAssocID="{D1FB1B26-93BB-4B8D-8F6D-737FF9DF5D43}" presName="sibTrans" presStyleCnt="0"/>
      <dgm:spPr/>
    </dgm:pt>
    <dgm:pt modelId="{D678E416-B5B4-48CA-9266-B3500E79B77D}" type="pres">
      <dgm:prSet presAssocID="{A647DF58-7F6F-4970-A7AB-3DD2974A649F}" presName="node" presStyleLbl="alignAccFollowNode1" presStyleIdx="5" presStyleCnt="7">
        <dgm:presLayoutVars>
          <dgm:bulletEnabled val="1"/>
        </dgm:presLayoutVars>
      </dgm:prSet>
      <dgm:spPr/>
    </dgm:pt>
    <dgm:pt modelId="{FBFE1D68-E9CD-4D8B-BCAE-2679AC8698FE}" type="pres">
      <dgm:prSet presAssocID="{D929191D-6EB5-43F6-B960-C22D19DEDEC4}" presName="sibTrans" presStyleCnt="0"/>
      <dgm:spPr/>
    </dgm:pt>
    <dgm:pt modelId="{5EA31E7C-5796-48AF-805D-8469726E60BB}" type="pres">
      <dgm:prSet presAssocID="{044DD531-9EBD-424D-9915-F1619FD7A013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D52E6D0A-E963-482C-A049-5E6E48997A6C}" srcId="{3AF6BB2D-05CC-47A3-A2F1-87BBFB23D9C8}" destId="{A647DF58-7F6F-4970-A7AB-3DD2974A649F}" srcOrd="2" destOrd="0" parTransId="{E0E5C368-7A5A-4312-8C75-80A63C2B8963}" sibTransId="{D929191D-6EB5-43F6-B960-C22D19DEDEC4}"/>
    <dgm:cxn modelId="{C4B6C12D-51AF-42E7-9F4D-D12D5BE1CAFD}" type="presOf" srcId="{044DD531-9EBD-424D-9915-F1619FD7A013}" destId="{5EA31E7C-5796-48AF-805D-8469726E60BB}" srcOrd="0" destOrd="0" presId="urn:microsoft.com/office/officeart/2005/8/layout/lProcess3"/>
    <dgm:cxn modelId="{CCD48F3A-5510-4803-94E3-5EA300DCFD07}" type="presOf" srcId="{E6DD27B4-CFF6-424C-9DB5-021D4BBC64D3}" destId="{D6E403F7-E310-462E-BF79-C41735F8A955}" srcOrd="0" destOrd="0" presId="urn:microsoft.com/office/officeart/2005/8/layout/lProcess3"/>
    <dgm:cxn modelId="{B82F5366-7C87-4046-9DA2-C5474286A1D5}" srcId="{E6DD27B4-CFF6-424C-9DB5-021D4BBC64D3}" destId="{CCAB596A-F22D-4088-A3BC-A6A773711C71}" srcOrd="0" destOrd="0" parTransId="{C8369D43-E8A7-4C47-82A7-25FBA20867BF}" sibTransId="{351BF26F-A3E5-4FA2-89DD-34E417E00B94}"/>
    <dgm:cxn modelId="{D790FF75-3586-4856-B0E2-923253C9CFDF}" type="presOf" srcId="{166E8416-C75A-431D-B47C-41D76F4DADAE}" destId="{DCA57E55-2585-4797-96FE-A4DA8345C771}" srcOrd="0" destOrd="0" presId="urn:microsoft.com/office/officeart/2005/8/layout/lProcess3"/>
    <dgm:cxn modelId="{A200E877-4B42-4622-8D35-A88B6CA0DB3E}" srcId="{3AF6BB2D-05CC-47A3-A2F1-87BBFB23D9C8}" destId="{044DD531-9EBD-424D-9915-F1619FD7A013}" srcOrd="3" destOrd="0" parTransId="{8A7B8F8A-027A-41C6-8E4C-32E5ABA8F0B0}" sibTransId="{7A4018BC-31E6-464D-8D55-2DDF4DD62B5A}"/>
    <dgm:cxn modelId="{7363EC58-5D02-48CA-AD45-EDB8D6515FCA}" type="presOf" srcId="{D7A85664-AA34-4642-8E96-EAFE7A6CD865}" destId="{16E2FF82-71B2-457F-8EE5-0B3B30EE9D02}" srcOrd="0" destOrd="0" presId="urn:microsoft.com/office/officeart/2005/8/layout/lProcess3"/>
    <dgm:cxn modelId="{96BCF57C-59B3-4B9F-A475-B247AB81FAD0}" type="presOf" srcId="{A647DF58-7F6F-4970-A7AB-3DD2974A649F}" destId="{D678E416-B5B4-48CA-9266-B3500E79B77D}" srcOrd="0" destOrd="0" presId="urn:microsoft.com/office/officeart/2005/8/layout/lProcess3"/>
    <dgm:cxn modelId="{79C44987-C5D2-4E0C-8429-1687D5C93BC6}" type="presOf" srcId="{3AF6BB2D-05CC-47A3-A2F1-87BBFB23D9C8}" destId="{79274427-52CB-4D13-8384-6D20A73141A3}" srcOrd="0" destOrd="0" presId="urn:microsoft.com/office/officeart/2005/8/layout/lProcess3"/>
    <dgm:cxn modelId="{1AD3AE8A-869C-4BF2-A17E-935310D45EF3}" srcId="{E6DD27B4-CFF6-424C-9DB5-021D4BBC64D3}" destId="{AC9FE7AC-D349-4609-9E87-75615FBF718A}" srcOrd="2" destOrd="0" parTransId="{C3610A90-0565-4227-BF86-0E612CDC624D}" sibTransId="{7C547713-CBCA-43CA-9B05-E226889057F9}"/>
    <dgm:cxn modelId="{E5B7DA90-5A59-49DA-982D-C786794B5927}" srcId="{7DCF4305-CE98-4F68-8D1C-A052FEDF743F}" destId="{3AF6BB2D-05CC-47A3-A2F1-87BBFB23D9C8}" srcOrd="1" destOrd="0" parTransId="{085572AD-CD35-41B9-84E2-B91CC0D7D1C6}" sibTransId="{F94F8C99-A7EC-4339-99CE-4790684550F8}"/>
    <dgm:cxn modelId="{CDCD2394-0E22-4C7C-8A11-472E6F8F20F2}" type="presOf" srcId="{6ADADD1C-BC30-4418-91A6-CC913D29C875}" destId="{FF0C5313-08DE-4447-B40D-DCA30CAB092C}" srcOrd="0" destOrd="0" presId="urn:microsoft.com/office/officeart/2005/8/layout/lProcess3"/>
    <dgm:cxn modelId="{63EC6AB9-7B3F-44D4-B869-E8B56DB5F80B}" srcId="{3AF6BB2D-05CC-47A3-A2F1-87BBFB23D9C8}" destId="{D7A85664-AA34-4642-8E96-EAFE7A6CD865}" srcOrd="1" destOrd="0" parTransId="{E7AF872D-0CBD-4B39-94F1-C1EFFC336D36}" sibTransId="{D1FB1B26-93BB-4B8D-8F6D-737FF9DF5D43}"/>
    <dgm:cxn modelId="{57C587BB-B1DB-4CDA-AB85-74CE7577EA81}" srcId="{E6DD27B4-CFF6-424C-9DB5-021D4BBC64D3}" destId="{166E8416-C75A-431D-B47C-41D76F4DADAE}" srcOrd="1" destOrd="0" parTransId="{F65E3824-6D95-4085-B5FD-D17E82776B7D}" sibTransId="{07EC003A-B5EF-4C93-99CB-AED2629B074C}"/>
    <dgm:cxn modelId="{B45885D3-DE71-48C0-A0C9-5068ABFF66C9}" srcId="{3AF6BB2D-05CC-47A3-A2F1-87BBFB23D9C8}" destId="{6ADADD1C-BC30-4418-91A6-CC913D29C875}" srcOrd="0" destOrd="0" parTransId="{78E8CA62-301A-44F7-B454-D81553DB1DFD}" sibTransId="{D1F6BF36-AAA8-4DDC-ADBD-16584CF97822}"/>
    <dgm:cxn modelId="{8C042ADB-1CA1-412F-9B16-B9CCF3DC650F}" type="presOf" srcId="{AC9FE7AC-D349-4609-9E87-75615FBF718A}" destId="{9DDA00B6-4AEF-46A5-ADC1-EB45FD85B1DA}" srcOrd="0" destOrd="0" presId="urn:microsoft.com/office/officeart/2005/8/layout/lProcess3"/>
    <dgm:cxn modelId="{68A496F3-6E8D-4D05-892C-148D5504345E}" type="presOf" srcId="{7DCF4305-CE98-4F68-8D1C-A052FEDF743F}" destId="{7D108E0D-7950-4772-A7AE-CB9E5FE37F08}" srcOrd="0" destOrd="0" presId="urn:microsoft.com/office/officeart/2005/8/layout/lProcess3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A98EC5F6-084C-4971-80BA-71A38B2BC1E5}" type="presOf" srcId="{CCAB596A-F22D-4088-A3BC-A6A773711C71}" destId="{6CDDB1E8-4B9F-4704-906D-3B16D66BE44A}" srcOrd="0" destOrd="0" presId="urn:microsoft.com/office/officeart/2005/8/layout/lProcess3"/>
    <dgm:cxn modelId="{8E539A9C-C51E-4856-91F6-F86768ED65AA}" type="presParOf" srcId="{7D108E0D-7950-4772-A7AE-CB9E5FE37F08}" destId="{11A94663-F3FC-4784-86C9-FAE96FC1BCB2}" srcOrd="0" destOrd="0" presId="urn:microsoft.com/office/officeart/2005/8/layout/lProcess3"/>
    <dgm:cxn modelId="{3CDB6EE8-1919-4909-9458-ECE0AA5B22BD}" type="presParOf" srcId="{11A94663-F3FC-4784-86C9-FAE96FC1BCB2}" destId="{D6E403F7-E310-462E-BF79-C41735F8A955}" srcOrd="0" destOrd="0" presId="urn:microsoft.com/office/officeart/2005/8/layout/lProcess3"/>
    <dgm:cxn modelId="{A363228E-5C51-4990-BA67-218565AB5775}" type="presParOf" srcId="{11A94663-F3FC-4784-86C9-FAE96FC1BCB2}" destId="{D65854DA-2275-4446-96C9-CB660AE0A695}" srcOrd="1" destOrd="0" presId="urn:microsoft.com/office/officeart/2005/8/layout/lProcess3"/>
    <dgm:cxn modelId="{78BF1587-59D6-4EEB-BBC8-A4367EBA3A5A}" type="presParOf" srcId="{11A94663-F3FC-4784-86C9-FAE96FC1BCB2}" destId="{6CDDB1E8-4B9F-4704-906D-3B16D66BE44A}" srcOrd="2" destOrd="0" presId="urn:microsoft.com/office/officeart/2005/8/layout/lProcess3"/>
    <dgm:cxn modelId="{B92F4ECB-F961-419A-9101-D3FBA72A1FC0}" type="presParOf" srcId="{11A94663-F3FC-4784-86C9-FAE96FC1BCB2}" destId="{F598B093-3F06-4B70-92D4-F52C08DA76D4}" srcOrd="3" destOrd="0" presId="urn:microsoft.com/office/officeart/2005/8/layout/lProcess3"/>
    <dgm:cxn modelId="{345ABE15-4E5F-4977-9B27-06F69A9E8694}" type="presParOf" srcId="{11A94663-F3FC-4784-86C9-FAE96FC1BCB2}" destId="{DCA57E55-2585-4797-96FE-A4DA8345C771}" srcOrd="4" destOrd="0" presId="urn:microsoft.com/office/officeart/2005/8/layout/lProcess3"/>
    <dgm:cxn modelId="{CEA7E732-7DE1-4A04-82A7-CEEE74F5007C}" type="presParOf" srcId="{11A94663-F3FC-4784-86C9-FAE96FC1BCB2}" destId="{17861E69-9817-4281-AAFD-72E3C3B0833E}" srcOrd="5" destOrd="0" presId="urn:microsoft.com/office/officeart/2005/8/layout/lProcess3"/>
    <dgm:cxn modelId="{89C9E174-46AF-4E50-A454-13CD9298FE23}" type="presParOf" srcId="{11A94663-F3FC-4784-86C9-FAE96FC1BCB2}" destId="{9DDA00B6-4AEF-46A5-ADC1-EB45FD85B1DA}" srcOrd="6" destOrd="0" presId="urn:microsoft.com/office/officeart/2005/8/layout/lProcess3"/>
    <dgm:cxn modelId="{45C3A1E7-212E-456C-8100-50443FFC56DF}" type="presParOf" srcId="{7D108E0D-7950-4772-A7AE-CB9E5FE37F08}" destId="{E8D31434-AF97-43A6-8508-26DDC83B11B2}" srcOrd="1" destOrd="0" presId="urn:microsoft.com/office/officeart/2005/8/layout/lProcess3"/>
    <dgm:cxn modelId="{30378799-0344-4016-A8A6-793EF38786E2}" type="presParOf" srcId="{7D108E0D-7950-4772-A7AE-CB9E5FE37F08}" destId="{148C10EC-EBC6-4A77-8CAF-11A248965D4F}" srcOrd="2" destOrd="0" presId="urn:microsoft.com/office/officeart/2005/8/layout/lProcess3"/>
    <dgm:cxn modelId="{63803D32-5B39-49AD-832D-29372FB3781D}" type="presParOf" srcId="{148C10EC-EBC6-4A77-8CAF-11A248965D4F}" destId="{79274427-52CB-4D13-8384-6D20A73141A3}" srcOrd="0" destOrd="0" presId="urn:microsoft.com/office/officeart/2005/8/layout/lProcess3"/>
    <dgm:cxn modelId="{079F8623-3FA9-49B7-902F-792790EDEFE5}" type="presParOf" srcId="{148C10EC-EBC6-4A77-8CAF-11A248965D4F}" destId="{C3FF7F23-B12C-4577-8363-95BD3165D26C}" srcOrd="1" destOrd="0" presId="urn:microsoft.com/office/officeart/2005/8/layout/lProcess3"/>
    <dgm:cxn modelId="{056A38C3-FF39-41BB-B6D1-52F48EC6D7F7}" type="presParOf" srcId="{148C10EC-EBC6-4A77-8CAF-11A248965D4F}" destId="{FF0C5313-08DE-4447-B40D-DCA30CAB092C}" srcOrd="2" destOrd="0" presId="urn:microsoft.com/office/officeart/2005/8/layout/lProcess3"/>
    <dgm:cxn modelId="{80F7E11F-1703-441B-8440-C814926907EA}" type="presParOf" srcId="{148C10EC-EBC6-4A77-8CAF-11A248965D4F}" destId="{8ACDCF75-EBA5-417B-B733-16A09C61E728}" srcOrd="3" destOrd="0" presId="urn:microsoft.com/office/officeart/2005/8/layout/lProcess3"/>
    <dgm:cxn modelId="{E2DD47B1-D560-4FB9-B91E-FC7BA4711902}" type="presParOf" srcId="{148C10EC-EBC6-4A77-8CAF-11A248965D4F}" destId="{16E2FF82-71B2-457F-8EE5-0B3B30EE9D02}" srcOrd="4" destOrd="0" presId="urn:microsoft.com/office/officeart/2005/8/layout/lProcess3"/>
    <dgm:cxn modelId="{E81DEBAF-21CD-49FC-AF3C-CD16BC9258B0}" type="presParOf" srcId="{148C10EC-EBC6-4A77-8CAF-11A248965D4F}" destId="{DFB47232-FDA2-41FC-99A1-636C216C0C3A}" srcOrd="5" destOrd="0" presId="urn:microsoft.com/office/officeart/2005/8/layout/lProcess3"/>
    <dgm:cxn modelId="{40897333-20A1-4231-A1CC-5422315473A0}" type="presParOf" srcId="{148C10EC-EBC6-4A77-8CAF-11A248965D4F}" destId="{D678E416-B5B4-48CA-9266-B3500E79B77D}" srcOrd="6" destOrd="0" presId="urn:microsoft.com/office/officeart/2005/8/layout/lProcess3"/>
    <dgm:cxn modelId="{FB2F898A-E44D-4CF0-AB20-3970D7A2DA1B}" type="presParOf" srcId="{148C10EC-EBC6-4A77-8CAF-11A248965D4F}" destId="{FBFE1D68-E9CD-4D8B-BCAE-2679AC8698FE}" srcOrd="7" destOrd="0" presId="urn:microsoft.com/office/officeart/2005/8/layout/lProcess3"/>
    <dgm:cxn modelId="{4BB0BDF1-A9A5-4893-8FB9-3BFA2DFC34E0}" type="presParOf" srcId="{148C10EC-EBC6-4A77-8CAF-11A248965D4F}" destId="{5EA31E7C-5796-48AF-805D-8469726E60B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8E041B-86E8-4B26-9D78-6CEFB898943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C13CDA84-A5B5-4B28-8102-DA8C192A49DA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Data (</a:t>
          </a:r>
          <a:r>
            <a:rPr lang="hu-HU" dirty="0" err="1"/>
            <a:t>general</a:t>
          </a:r>
          <a:r>
            <a:rPr lang="hu-HU" dirty="0"/>
            <a:t>)</a:t>
          </a:r>
        </a:p>
      </dgm:t>
    </dgm:pt>
    <dgm:pt modelId="{05348FB8-BE64-47FA-A5AB-F7F874264934}" type="parTrans" cxnId="{710F432C-7A19-4C20-9062-A5ABEC343D66}">
      <dgm:prSet/>
      <dgm:spPr/>
      <dgm:t>
        <a:bodyPr/>
        <a:lstStyle/>
        <a:p>
          <a:endParaRPr lang="hu-HU"/>
        </a:p>
      </dgm:t>
    </dgm:pt>
    <dgm:pt modelId="{D1483DA4-D0B3-4F70-B79A-9A7A8A6EE83E}" type="sibTrans" cxnId="{710F432C-7A19-4C20-9062-A5ABEC343D66}">
      <dgm:prSet/>
      <dgm:spPr/>
      <dgm:t>
        <a:bodyPr/>
        <a:lstStyle/>
        <a:p>
          <a:endParaRPr lang="hu-HU"/>
        </a:p>
      </dgm:t>
    </dgm:pt>
    <dgm:pt modelId="{2A9DE3AC-980E-4B78-BCB3-D1A8E774622C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MLP</a:t>
          </a:r>
        </a:p>
      </dgm:t>
    </dgm:pt>
    <dgm:pt modelId="{4F775947-38AE-41AD-9AA0-36140AA8E659}" type="parTrans" cxnId="{532790C9-E027-470C-B835-3642AAFC3B1C}">
      <dgm:prSet/>
      <dgm:spPr/>
      <dgm:t>
        <a:bodyPr/>
        <a:lstStyle/>
        <a:p>
          <a:endParaRPr lang="hu-HU"/>
        </a:p>
      </dgm:t>
    </dgm:pt>
    <dgm:pt modelId="{7D999293-9C37-45AA-8E0F-774531CFC9BE}" type="sibTrans" cxnId="{532790C9-E027-470C-B835-3642AAFC3B1C}">
      <dgm:prSet/>
      <dgm:spPr/>
      <dgm:t>
        <a:bodyPr/>
        <a:lstStyle/>
        <a:p>
          <a:endParaRPr lang="hu-HU"/>
        </a:p>
      </dgm:t>
    </dgm:pt>
    <dgm:pt modelId="{882A6D91-ED71-4CA3-87A8-5C9B768127C5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RBM</a:t>
          </a:r>
        </a:p>
      </dgm:t>
    </dgm:pt>
    <dgm:pt modelId="{4ADA0697-9394-4F33-A990-26C56F620D7E}" type="parTrans" cxnId="{6655CE3E-1CAD-48CC-9E97-1628242E1FC6}">
      <dgm:prSet/>
      <dgm:spPr/>
      <dgm:t>
        <a:bodyPr/>
        <a:lstStyle/>
        <a:p>
          <a:endParaRPr lang="hu-HU"/>
        </a:p>
      </dgm:t>
    </dgm:pt>
    <dgm:pt modelId="{858BC1BD-C45A-426C-8478-23C81B5C4642}" type="sibTrans" cxnId="{6655CE3E-1CAD-48CC-9E97-1628242E1FC6}">
      <dgm:prSet/>
      <dgm:spPr/>
      <dgm:t>
        <a:bodyPr/>
        <a:lstStyle/>
        <a:p>
          <a:endParaRPr lang="hu-HU"/>
        </a:p>
      </dgm:t>
    </dgm:pt>
    <dgm:pt modelId="{E68D3899-E1FF-4ABC-A755-763A10C869A0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Image, Video:</a:t>
          </a:r>
        </a:p>
        <a:p>
          <a:r>
            <a:rPr lang="hu-HU" dirty="0" err="1"/>
            <a:t>advanced</a:t>
          </a:r>
          <a:endParaRPr lang="hu-HU" dirty="0"/>
        </a:p>
      </dgm:t>
    </dgm:pt>
    <dgm:pt modelId="{05941037-5259-4B6A-81ED-A974FC87205F}" type="parTrans" cxnId="{48E57C93-FD8F-4D22-9AB6-E3E606402865}">
      <dgm:prSet/>
      <dgm:spPr/>
      <dgm:t>
        <a:bodyPr/>
        <a:lstStyle/>
        <a:p>
          <a:endParaRPr lang="hu-HU"/>
        </a:p>
      </dgm:t>
    </dgm:pt>
    <dgm:pt modelId="{0B2A347D-AA56-44CC-B7A7-DEBA5B6F2D23}" type="sibTrans" cxnId="{48E57C93-FD8F-4D22-9AB6-E3E606402865}">
      <dgm:prSet/>
      <dgm:spPr/>
      <dgm:t>
        <a:bodyPr/>
        <a:lstStyle/>
        <a:p>
          <a:endParaRPr lang="hu-HU"/>
        </a:p>
      </dgm:t>
    </dgm:pt>
    <dgm:pt modelId="{7205EE7F-71F5-487F-AB3E-99E8445A57C6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RNN</a:t>
          </a:r>
        </a:p>
      </dgm:t>
    </dgm:pt>
    <dgm:pt modelId="{4B7CB87C-7FCE-44E6-8102-8B345B29AABB}" type="parTrans" cxnId="{826A466D-49C8-436D-B6F4-0088EADC3D97}">
      <dgm:prSet/>
      <dgm:spPr/>
      <dgm:t>
        <a:bodyPr/>
        <a:lstStyle/>
        <a:p>
          <a:endParaRPr lang="hu-HU"/>
        </a:p>
      </dgm:t>
    </dgm:pt>
    <dgm:pt modelId="{48583653-8843-4C8D-8B92-243B814A1755}" type="sibTrans" cxnId="{826A466D-49C8-436D-B6F4-0088EADC3D97}">
      <dgm:prSet/>
      <dgm:spPr/>
      <dgm:t>
        <a:bodyPr/>
        <a:lstStyle/>
        <a:p>
          <a:endParaRPr lang="hu-HU"/>
        </a:p>
      </dgm:t>
    </dgm:pt>
    <dgm:pt modelId="{B0D6A885-1F3B-4C5E-AFA9-675CB2A31E82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GRU</a:t>
          </a:r>
        </a:p>
      </dgm:t>
    </dgm:pt>
    <dgm:pt modelId="{FAA73F79-CBAD-48FB-BA46-65B147B06723}" type="parTrans" cxnId="{674F99C1-3FBF-4592-9854-36B0304B63E6}">
      <dgm:prSet/>
      <dgm:spPr/>
      <dgm:t>
        <a:bodyPr/>
        <a:lstStyle/>
        <a:p>
          <a:endParaRPr lang="hu-HU"/>
        </a:p>
      </dgm:t>
    </dgm:pt>
    <dgm:pt modelId="{58968525-ECB1-4405-8510-7F690939847A}" type="sibTrans" cxnId="{674F99C1-3FBF-4592-9854-36B0304B63E6}">
      <dgm:prSet/>
      <dgm:spPr/>
      <dgm:t>
        <a:bodyPr/>
        <a:lstStyle/>
        <a:p>
          <a:endParaRPr lang="hu-HU"/>
        </a:p>
      </dgm:t>
    </dgm:pt>
    <dgm:pt modelId="{BCDCFEF7-5866-494A-B8A8-601AA1F287A8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Natural</a:t>
          </a:r>
          <a:r>
            <a:rPr lang="hu-HU" dirty="0"/>
            <a:t> </a:t>
          </a:r>
          <a:r>
            <a:rPr lang="hu-HU" dirty="0" err="1"/>
            <a:t>Language</a:t>
          </a:r>
          <a:r>
            <a:rPr lang="hu-HU" dirty="0"/>
            <a:t> </a:t>
          </a:r>
          <a:r>
            <a:rPr lang="hu-HU" dirty="0" err="1"/>
            <a:t>Processing</a:t>
          </a:r>
          <a:endParaRPr lang="hu-HU" dirty="0"/>
        </a:p>
      </dgm:t>
    </dgm:pt>
    <dgm:pt modelId="{5608EC02-738C-49E1-B316-E2B28C4FBC1F}" type="parTrans" cxnId="{7C1243E5-07FB-46A6-9F62-E228ABC94FDE}">
      <dgm:prSet/>
      <dgm:spPr/>
      <dgm:t>
        <a:bodyPr/>
        <a:lstStyle/>
        <a:p>
          <a:endParaRPr lang="hu-HU"/>
        </a:p>
      </dgm:t>
    </dgm:pt>
    <dgm:pt modelId="{E2BD1A3B-96FD-4A4C-9BF8-DE5CC83D7EC5}" type="sibTrans" cxnId="{7C1243E5-07FB-46A6-9F62-E228ABC94FDE}">
      <dgm:prSet/>
      <dgm:spPr/>
      <dgm:t>
        <a:bodyPr/>
        <a:lstStyle/>
        <a:p>
          <a:endParaRPr lang="hu-HU"/>
        </a:p>
      </dgm:t>
    </dgm:pt>
    <dgm:pt modelId="{2790D76F-1B79-4B98-8910-8FC7C4FCEB45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Graphs</a:t>
          </a:r>
          <a:endParaRPr lang="hu-HU" dirty="0"/>
        </a:p>
      </dgm:t>
    </dgm:pt>
    <dgm:pt modelId="{43768D71-C2FB-44E9-97AD-813C9E236B91}" type="parTrans" cxnId="{D3F21804-07AA-4BE4-B859-ECB30D50B92A}">
      <dgm:prSet/>
      <dgm:spPr/>
      <dgm:t>
        <a:bodyPr/>
        <a:lstStyle/>
        <a:p>
          <a:endParaRPr lang="hu-HU"/>
        </a:p>
      </dgm:t>
    </dgm:pt>
    <dgm:pt modelId="{5875CFE3-DF54-4E50-AFF2-F476B8A0EFE8}" type="sibTrans" cxnId="{D3F21804-07AA-4BE4-B859-ECB30D50B92A}">
      <dgm:prSet/>
      <dgm:spPr/>
      <dgm:t>
        <a:bodyPr/>
        <a:lstStyle/>
        <a:p>
          <a:endParaRPr lang="hu-HU"/>
        </a:p>
      </dgm:t>
    </dgm:pt>
    <dgm:pt modelId="{F0978485-A566-4DD8-8C9D-A72F7A1C091A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LSTM</a:t>
          </a:r>
        </a:p>
      </dgm:t>
    </dgm:pt>
    <dgm:pt modelId="{A882E89A-0DD8-46CF-B587-29BD9D4251EF}" type="parTrans" cxnId="{732D3818-EDFC-4BAB-8FE3-B273B1CA9921}">
      <dgm:prSet/>
      <dgm:spPr/>
      <dgm:t>
        <a:bodyPr/>
        <a:lstStyle/>
        <a:p>
          <a:endParaRPr lang="hu-HU"/>
        </a:p>
      </dgm:t>
    </dgm:pt>
    <dgm:pt modelId="{BDF7F3DC-DFD4-480A-88AD-EE5C07BCDB58}" type="sibTrans" cxnId="{732D3818-EDFC-4BAB-8FE3-B273B1CA9921}">
      <dgm:prSet/>
      <dgm:spPr/>
      <dgm:t>
        <a:bodyPr/>
        <a:lstStyle/>
        <a:p>
          <a:endParaRPr lang="hu-HU"/>
        </a:p>
      </dgm:t>
    </dgm:pt>
    <dgm:pt modelId="{DFF878CF-EBB1-483B-AC4A-70DEB2C99AC7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Image, Video:</a:t>
          </a:r>
        </a:p>
        <a:p>
          <a:r>
            <a:rPr lang="hu-HU" dirty="0" err="1"/>
            <a:t>classification</a:t>
          </a:r>
          <a:endParaRPr lang="hu-HU" dirty="0"/>
        </a:p>
      </dgm:t>
    </dgm:pt>
    <dgm:pt modelId="{1B3B8C5D-1CD0-4C53-BC04-DEEC4A4A644A}" type="parTrans" cxnId="{680F8862-C4AE-496E-8726-F88BACCDB919}">
      <dgm:prSet/>
      <dgm:spPr/>
      <dgm:t>
        <a:bodyPr/>
        <a:lstStyle/>
        <a:p>
          <a:endParaRPr lang="hu-HU"/>
        </a:p>
      </dgm:t>
    </dgm:pt>
    <dgm:pt modelId="{DC3187C7-6A3E-4B91-9F1B-D3E193573452}" type="sibTrans" cxnId="{680F8862-C4AE-496E-8726-F88BACCDB919}">
      <dgm:prSet/>
      <dgm:spPr/>
      <dgm:t>
        <a:bodyPr/>
        <a:lstStyle/>
        <a:p>
          <a:endParaRPr lang="hu-HU"/>
        </a:p>
      </dgm:t>
    </dgm:pt>
    <dgm:pt modelId="{10825A1C-086F-4E69-A43C-DF7A578F6C5E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CNN: </a:t>
          </a:r>
          <a:r>
            <a:rPr lang="hu-HU" dirty="0" err="1"/>
            <a:t>AlexNet</a:t>
          </a:r>
          <a:r>
            <a:rPr lang="hu-HU" dirty="0"/>
            <a:t>, VGG16, </a:t>
          </a:r>
          <a:r>
            <a:rPr lang="hu-HU" dirty="0" err="1"/>
            <a:t>GoogLeNet</a:t>
          </a:r>
          <a:endParaRPr lang="hu-HU" dirty="0"/>
        </a:p>
      </dgm:t>
    </dgm:pt>
    <dgm:pt modelId="{223D2475-E0F8-4F90-B06D-7174614B197A}" type="parTrans" cxnId="{90D0C9CC-A7F6-448E-AF68-4FAA82659026}">
      <dgm:prSet/>
      <dgm:spPr/>
      <dgm:t>
        <a:bodyPr/>
        <a:lstStyle/>
        <a:p>
          <a:endParaRPr lang="hu-HU"/>
        </a:p>
      </dgm:t>
    </dgm:pt>
    <dgm:pt modelId="{642C1EA0-842A-4E9F-A98C-0265760DFE64}" type="sibTrans" cxnId="{90D0C9CC-A7F6-448E-AF68-4FAA82659026}">
      <dgm:prSet/>
      <dgm:spPr/>
      <dgm:t>
        <a:bodyPr/>
        <a:lstStyle/>
        <a:p>
          <a:endParaRPr lang="hu-HU"/>
        </a:p>
      </dgm:t>
    </dgm:pt>
    <dgm:pt modelId="{CA5CD4A6-17ED-4535-9446-926E2E591D8E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DenseNet</a:t>
          </a:r>
          <a:r>
            <a:rPr lang="hu-HU" dirty="0"/>
            <a:t>, </a:t>
          </a:r>
          <a:r>
            <a:rPr lang="hu-HU" dirty="0" err="1"/>
            <a:t>MobileNet</a:t>
          </a:r>
          <a:r>
            <a:rPr lang="hu-HU" dirty="0"/>
            <a:t>, Resnet-18, </a:t>
          </a:r>
          <a:r>
            <a:rPr lang="hu-HU" dirty="0" err="1"/>
            <a:t>ZfNet</a:t>
          </a:r>
          <a:r>
            <a:rPr lang="hu-HU" dirty="0"/>
            <a:t>, </a:t>
          </a:r>
          <a:r>
            <a:rPr lang="en-US" dirty="0" err="1"/>
            <a:t>FractalNet</a:t>
          </a:r>
          <a:endParaRPr lang="hu-HU" dirty="0"/>
        </a:p>
      </dgm:t>
    </dgm:pt>
    <dgm:pt modelId="{68A82762-80B6-459F-8147-4CC4FEA0B183}" type="parTrans" cxnId="{E4D4B330-5BEF-4A8F-93D8-61611419B889}">
      <dgm:prSet/>
      <dgm:spPr/>
      <dgm:t>
        <a:bodyPr/>
        <a:lstStyle/>
        <a:p>
          <a:endParaRPr lang="hu-HU"/>
        </a:p>
      </dgm:t>
    </dgm:pt>
    <dgm:pt modelId="{BF47A9CD-F5AF-4D98-8837-6905B513FEB5}" type="sibTrans" cxnId="{E4D4B330-5BEF-4A8F-93D8-61611419B889}">
      <dgm:prSet/>
      <dgm:spPr/>
      <dgm:t>
        <a:bodyPr/>
        <a:lstStyle/>
        <a:p>
          <a:endParaRPr lang="hu-HU"/>
        </a:p>
      </dgm:t>
    </dgm:pt>
    <dgm:pt modelId="{C259FACB-E4F1-4AEC-A2AF-40AC722C48C6}">
      <dgm:prSet/>
      <dgm:spPr>
        <a:solidFill>
          <a:srgbClr val="008C95"/>
        </a:solidFill>
      </dgm:spPr>
      <dgm:t>
        <a:bodyPr/>
        <a:lstStyle/>
        <a:p>
          <a:r>
            <a:rPr lang="en-US" dirty="0" err="1"/>
            <a:t>WideResNet</a:t>
          </a:r>
          <a:r>
            <a:rPr lang="hu-HU" dirty="0"/>
            <a:t>, </a:t>
          </a:r>
          <a:r>
            <a:rPr lang="en-US" dirty="0" err="1"/>
            <a:t>PyramidalNet</a:t>
          </a:r>
          <a:r>
            <a:rPr lang="hu-HU" dirty="0"/>
            <a:t>, </a:t>
          </a:r>
          <a:r>
            <a:rPr lang="en-US" dirty="0"/>
            <a:t>Residual Attention Net</a:t>
          </a:r>
          <a:r>
            <a:rPr lang="hu-HU" dirty="0"/>
            <a:t>, </a:t>
          </a:r>
          <a:r>
            <a:rPr lang="en-US" dirty="0" err="1"/>
            <a:t>EfficientNet</a:t>
          </a:r>
          <a:endParaRPr lang="en-US" dirty="0"/>
        </a:p>
      </dgm:t>
    </dgm:pt>
    <dgm:pt modelId="{6E10E30D-B1F0-4E51-8212-9491EAD35642}" type="parTrans" cxnId="{E0BAD14C-90FD-4A51-8808-B254A3C4E959}">
      <dgm:prSet/>
      <dgm:spPr/>
      <dgm:t>
        <a:bodyPr/>
        <a:lstStyle/>
        <a:p>
          <a:endParaRPr lang="hu-HU"/>
        </a:p>
      </dgm:t>
    </dgm:pt>
    <dgm:pt modelId="{E994862D-D014-43DC-B12D-515C047F21AB}" type="sibTrans" cxnId="{E0BAD14C-90FD-4A51-8808-B254A3C4E959}">
      <dgm:prSet/>
      <dgm:spPr/>
      <dgm:t>
        <a:bodyPr/>
        <a:lstStyle/>
        <a:p>
          <a:endParaRPr lang="hu-HU"/>
        </a:p>
      </dgm:t>
    </dgm:pt>
    <dgm:pt modelId="{B822EB9F-AE59-4F9B-B1A5-FCF0E977DD4C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Time </a:t>
          </a:r>
          <a:r>
            <a:rPr lang="hu-HU" dirty="0" err="1"/>
            <a:t>Series</a:t>
          </a:r>
          <a:endParaRPr lang="hu-HU" dirty="0"/>
        </a:p>
      </dgm:t>
    </dgm:pt>
    <dgm:pt modelId="{775EEA54-00E4-40E6-9E5E-C59AA236935B}" type="parTrans" cxnId="{B1D9C851-D4D7-4A68-8427-59AD3C8D2E02}">
      <dgm:prSet/>
      <dgm:spPr/>
      <dgm:t>
        <a:bodyPr/>
        <a:lstStyle/>
        <a:p>
          <a:endParaRPr lang="hu-HU"/>
        </a:p>
      </dgm:t>
    </dgm:pt>
    <dgm:pt modelId="{82DBB81E-546F-48AB-81BE-07007CB8F49A}" type="sibTrans" cxnId="{B1D9C851-D4D7-4A68-8427-59AD3C8D2E02}">
      <dgm:prSet/>
      <dgm:spPr/>
      <dgm:t>
        <a:bodyPr/>
        <a:lstStyle/>
        <a:p>
          <a:endParaRPr lang="hu-HU"/>
        </a:p>
      </dgm:t>
    </dgm:pt>
    <dgm:pt modelId="{DB103064-5D8A-4B9D-A5CB-617A83C29E76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Transformers, </a:t>
          </a:r>
          <a:r>
            <a:rPr lang="hu-HU" dirty="0" err="1"/>
            <a:t>Attention</a:t>
          </a:r>
          <a:r>
            <a:rPr lang="hu-HU" dirty="0"/>
            <a:t> </a:t>
          </a:r>
          <a:r>
            <a:rPr lang="hu-HU" dirty="0" err="1"/>
            <a:t>mechanism</a:t>
          </a:r>
          <a:endParaRPr lang="hu-HU" dirty="0"/>
        </a:p>
      </dgm:t>
    </dgm:pt>
    <dgm:pt modelId="{03C5D49E-C0F2-4683-8563-FE8C91C7B589}" type="parTrans" cxnId="{1DEAA200-3C09-42A3-B2EB-2496E36FCB0D}">
      <dgm:prSet/>
      <dgm:spPr/>
      <dgm:t>
        <a:bodyPr/>
        <a:lstStyle/>
        <a:p>
          <a:endParaRPr lang="hu-HU"/>
        </a:p>
      </dgm:t>
    </dgm:pt>
    <dgm:pt modelId="{840928B6-9540-4AB3-B81C-7A15A564F0FF}" type="sibTrans" cxnId="{1DEAA200-3C09-42A3-B2EB-2496E36FCB0D}">
      <dgm:prSet/>
      <dgm:spPr/>
      <dgm:t>
        <a:bodyPr/>
        <a:lstStyle/>
        <a:p>
          <a:endParaRPr lang="hu-HU"/>
        </a:p>
      </dgm:t>
    </dgm:pt>
    <dgm:pt modelId="{B14BCA14-3EC5-4421-B2D7-169047E2AA9E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Large</a:t>
          </a:r>
          <a:r>
            <a:rPr lang="hu-HU" dirty="0"/>
            <a:t> </a:t>
          </a:r>
          <a:r>
            <a:rPr lang="hu-HU" dirty="0" err="1"/>
            <a:t>Language</a:t>
          </a:r>
          <a:r>
            <a:rPr lang="hu-HU" dirty="0"/>
            <a:t> </a:t>
          </a:r>
          <a:r>
            <a:rPr lang="hu-HU" dirty="0" err="1"/>
            <a:t>Models</a:t>
          </a:r>
          <a:endParaRPr lang="hu-HU" dirty="0"/>
        </a:p>
      </dgm:t>
    </dgm:pt>
    <dgm:pt modelId="{34DED9BE-DFD2-45DD-AAAC-6FD78EC10B76}" type="parTrans" cxnId="{96055B30-B66C-4214-9C0B-7A66425E38E9}">
      <dgm:prSet/>
      <dgm:spPr/>
      <dgm:t>
        <a:bodyPr/>
        <a:lstStyle/>
        <a:p>
          <a:endParaRPr lang="hu-HU"/>
        </a:p>
      </dgm:t>
    </dgm:pt>
    <dgm:pt modelId="{C24E9655-5C16-4C14-8982-8EA7E4D43DCB}" type="sibTrans" cxnId="{96055B30-B66C-4214-9C0B-7A66425E38E9}">
      <dgm:prSet/>
      <dgm:spPr/>
      <dgm:t>
        <a:bodyPr/>
        <a:lstStyle/>
        <a:p>
          <a:endParaRPr lang="hu-HU"/>
        </a:p>
      </dgm:t>
    </dgm:pt>
    <dgm:pt modelId="{5B4C37E9-4062-4023-8B90-494B70897A86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ChatGPT</a:t>
          </a:r>
          <a:r>
            <a:rPr lang="hu-HU" dirty="0"/>
            <a:t>-x, LLAMA, PaLM2, PULI</a:t>
          </a:r>
        </a:p>
      </dgm:t>
    </dgm:pt>
    <dgm:pt modelId="{47C4D0F0-1F23-4E18-812E-6AA03DCB76EF}" type="parTrans" cxnId="{EECFA922-CBDC-40A9-B92A-DD79A62BE45A}">
      <dgm:prSet/>
      <dgm:spPr/>
      <dgm:t>
        <a:bodyPr/>
        <a:lstStyle/>
        <a:p>
          <a:endParaRPr lang="hu-HU"/>
        </a:p>
      </dgm:t>
    </dgm:pt>
    <dgm:pt modelId="{8C49ED3B-47B5-4A47-B96B-41300A41AB32}" type="sibTrans" cxnId="{EECFA922-CBDC-40A9-B92A-DD79A62BE45A}">
      <dgm:prSet/>
      <dgm:spPr/>
      <dgm:t>
        <a:bodyPr/>
        <a:lstStyle/>
        <a:p>
          <a:endParaRPr lang="hu-HU"/>
        </a:p>
      </dgm:t>
    </dgm:pt>
    <dgm:pt modelId="{DE011BFC-B49B-49E7-A418-5CAC302D37B7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GNN, GCN, GAT</a:t>
          </a:r>
        </a:p>
      </dgm:t>
    </dgm:pt>
    <dgm:pt modelId="{5CC041AD-81F8-4CB5-B046-278C859AF05B}" type="parTrans" cxnId="{0C1C0D44-6E3B-4DAF-8B92-47F2E983162C}">
      <dgm:prSet/>
      <dgm:spPr/>
      <dgm:t>
        <a:bodyPr/>
        <a:lstStyle/>
        <a:p>
          <a:endParaRPr lang="hu-HU"/>
        </a:p>
      </dgm:t>
    </dgm:pt>
    <dgm:pt modelId="{7A332423-4012-4A2B-960F-94C56BACBE06}" type="sibTrans" cxnId="{0C1C0D44-6E3B-4DAF-8B92-47F2E983162C}">
      <dgm:prSet/>
      <dgm:spPr/>
      <dgm:t>
        <a:bodyPr/>
        <a:lstStyle/>
        <a:p>
          <a:endParaRPr lang="hu-HU"/>
        </a:p>
      </dgm:t>
    </dgm:pt>
    <dgm:pt modelId="{2D3CB453-DA1F-48A3-93AD-A8A7C043BADA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Autoencoders</a:t>
          </a:r>
          <a:endParaRPr lang="hu-HU" dirty="0"/>
        </a:p>
      </dgm:t>
    </dgm:pt>
    <dgm:pt modelId="{996A2E00-0846-44C2-991A-B37357CCB8E1}" type="parTrans" cxnId="{1ED92012-60AD-491C-9D13-9541DE184914}">
      <dgm:prSet/>
      <dgm:spPr/>
      <dgm:t>
        <a:bodyPr/>
        <a:lstStyle/>
        <a:p>
          <a:endParaRPr lang="hu-HU"/>
        </a:p>
      </dgm:t>
    </dgm:pt>
    <dgm:pt modelId="{75C6B1E3-FFE9-4E8B-992D-DDF289AC0449}" type="sibTrans" cxnId="{1ED92012-60AD-491C-9D13-9541DE184914}">
      <dgm:prSet/>
      <dgm:spPr/>
      <dgm:t>
        <a:bodyPr/>
        <a:lstStyle/>
        <a:p>
          <a:endParaRPr lang="hu-HU"/>
        </a:p>
      </dgm:t>
    </dgm:pt>
    <dgm:pt modelId="{0745725A-BC8B-4F3E-963C-31C10A62F6B1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BERT, </a:t>
          </a:r>
          <a:r>
            <a:rPr lang="hu-HU" dirty="0" err="1"/>
            <a:t>RoBERTa</a:t>
          </a:r>
          <a:r>
            <a:rPr lang="hu-HU" dirty="0"/>
            <a:t>, HUBERT, </a:t>
          </a:r>
          <a:r>
            <a:rPr lang="hu-HU" dirty="0" err="1"/>
            <a:t>DistilBERT</a:t>
          </a:r>
          <a:r>
            <a:rPr lang="hu-HU" dirty="0"/>
            <a:t>, </a:t>
          </a:r>
          <a:r>
            <a:rPr lang="hu-HU" dirty="0" err="1"/>
            <a:t>XLNet</a:t>
          </a:r>
          <a:endParaRPr lang="hu-HU" dirty="0"/>
        </a:p>
      </dgm:t>
    </dgm:pt>
    <dgm:pt modelId="{A44269D3-216A-46B9-A148-C183D9550FD2}" type="parTrans" cxnId="{32150B46-AEB5-4583-B3A8-2E2920D1F3A4}">
      <dgm:prSet/>
      <dgm:spPr/>
      <dgm:t>
        <a:bodyPr/>
        <a:lstStyle/>
        <a:p>
          <a:endParaRPr lang="hu-HU"/>
        </a:p>
      </dgm:t>
    </dgm:pt>
    <dgm:pt modelId="{65359312-BAC4-4AC7-9C8D-296BED716F33}" type="sibTrans" cxnId="{32150B46-AEB5-4583-B3A8-2E2920D1F3A4}">
      <dgm:prSet/>
      <dgm:spPr/>
      <dgm:t>
        <a:bodyPr/>
        <a:lstStyle/>
        <a:p>
          <a:endParaRPr lang="hu-HU"/>
        </a:p>
      </dgm:t>
    </dgm:pt>
    <dgm:pt modelId="{91AE5C24-5327-46C8-A4C0-5E99CEDB0778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Attention</a:t>
          </a:r>
          <a:r>
            <a:rPr lang="hu-HU" dirty="0"/>
            <a:t> </a:t>
          </a:r>
          <a:r>
            <a:rPr lang="hu-HU" dirty="0" err="1"/>
            <a:t>mechanism</a:t>
          </a:r>
          <a:endParaRPr lang="hu-HU" dirty="0"/>
        </a:p>
      </dgm:t>
    </dgm:pt>
    <dgm:pt modelId="{07DCB7E5-77A8-4C5E-AEB7-CDB2FB081BD3}" type="parTrans" cxnId="{8D90AD6E-EAC9-403D-B584-CC08B5B6C030}">
      <dgm:prSet/>
      <dgm:spPr/>
      <dgm:t>
        <a:bodyPr/>
        <a:lstStyle/>
        <a:p>
          <a:endParaRPr lang="hu-HU"/>
        </a:p>
      </dgm:t>
    </dgm:pt>
    <dgm:pt modelId="{B6EFF41B-289F-4375-8228-D97C3B269208}" type="sibTrans" cxnId="{8D90AD6E-EAC9-403D-B584-CC08B5B6C030}">
      <dgm:prSet/>
      <dgm:spPr/>
      <dgm:t>
        <a:bodyPr/>
        <a:lstStyle/>
        <a:p>
          <a:endParaRPr lang="hu-HU"/>
        </a:p>
      </dgm:t>
    </dgm:pt>
    <dgm:pt modelId="{8875998B-EECB-4F15-A03C-E366676B0C1F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AGCN, GGP, DCN, DGCN</a:t>
          </a:r>
        </a:p>
      </dgm:t>
    </dgm:pt>
    <dgm:pt modelId="{B423CD83-96D5-41E9-B5DB-CF003E0D7848}" type="parTrans" cxnId="{EF3B3449-C39F-40DF-ADF5-1BF1E7E79030}">
      <dgm:prSet/>
      <dgm:spPr/>
      <dgm:t>
        <a:bodyPr/>
        <a:lstStyle/>
        <a:p>
          <a:endParaRPr lang="hu-HU"/>
        </a:p>
      </dgm:t>
    </dgm:pt>
    <dgm:pt modelId="{0229D835-5F88-4171-B30F-C2D8EF9BB48F}" type="sibTrans" cxnId="{EF3B3449-C39F-40DF-ADF5-1BF1E7E79030}">
      <dgm:prSet/>
      <dgm:spPr/>
      <dgm:t>
        <a:bodyPr/>
        <a:lstStyle/>
        <a:p>
          <a:endParaRPr lang="hu-HU"/>
        </a:p>
      </dgm:t>
    </dgm:pt>
    <dgm:pt modelId="{0706A073-8053-44FE-B014-2F5A64AF4752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GGNN, </a:t>
          </a:r>
          <a:r>
            <a:rPr lang="hu-HU" dirty="0" err="1"/>
            <a:t>Graph</a:t>
          </a:r>
          <a:r>
            <a:rPr lang="hu-HU" dirty="0"/>
            <a:t> LSTM </a:t>
          </a:r>
        </a:p>
      </dgm:t>
    </dgm:pt>
    <dgm:pt modelId="{E2E859A9-307B-46EB-96CB-11F147D5ACCF}" type="parTrans" cxnId="{048D03CA-3DFA-44A9-A7C8-8425DA8503FA}">
      <dgm:prSet/>
      <dgm:spPr/>
      <dgm:t>
        <a:bodyPr/>
        <a:lstStyle/>
        <a:p>
          <a:endParaRPr lang="hu-HU"/>
        </a:p>
      </dgm:t>
    </dgm:pt>
    <dgm:pt modelId="{7605026D-89CC-4901-B000-F234B7F92150}" type="sibTrans" cxnId="{048D03CA-3DFA-44A9-A7C8-8425DA8503FA}">
      <dgm:prSet/>
      <dgm:spPr/>
      <dgm:t>
        <a:bodyPr/>
        <a:lstStyle/>
        <a:p>
          <a:endParaRPr lang="hu-HU"/>
        </a:p>
      </dgm:t>
    </dgm:pt>
    <dgm:pt modelId="{C5FDA37F-F170-4D3C-B3B3-A3C060C645EA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FastGCN</a:t>
          </a:r>
          <a:r>
            <a:rPr lang="hu-HU" dirty="0"/>
            <a:t>, </a:t>
          </a:r>
          <a:r>
            <a:rPr lang="hu-HU" dirty="0" err="1"/>
            <a:t>GraphSAGE</a:t>
          </a:r>
          <a:endParaRPr lang="hu-HU" dirty="0"/>
        </a:p>
      </dgm:t>
    </dgm:pt>
    <dgm:pt modelId="{F9CFA512-905E-4EA6-A124-206132EDCCEE}" type="parTrans" cxnId="{4F0F65B8-9FA2-4EBF-9150-0654F532B9BF}">
      <dgm:prSet/>
      <dgm:spPr/>
      <dgm:t>
        <a:bodyPr/>
        <a:lstStyle/>
        <a:p>
          <a:endParaRPr lang="hu-HU"/>
        </a:p>
      </dgm:t>
    </dgm:pt>
    <dgm:pt modelId="{77399574-5430-434E-B610-4CB9BFFAD65E}" type="sibTrans" cxnId="{4F0F65B8-9FA2-4EBF-9150-0654F532B9BF}">
      <dgm:prSet/>
      <dgm:spPr/>
      <dgm:t>
        <a:bodyPr/>
        <a:lstStyle/>
        <a:p>
          <a:endParaRPr lang="hu-HU"/>
        </a:p>
      </dgm:t>
    </dgm:pt>
    <dgm:pt modelId="{4B194C1D-A71C-4C04-B00B-9D2C32679034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Object</a:t>
          </a:r>
          <a:r>
            <a:rPr lang="hu-HU" dirty="0"/>
            <a:t> </a:t>
          </a:r>
          <a:r>
            <a:rPr lang="hu-HU" dirty="0" err="1"/>
            <a:t>detektion</a:t>
          </a:r>
          <a:endParaRPr lang="hu-HU" dirty="0"/>
        </a:p>
      </dgm:t>
    </dgm:pt>
    <dgm:pt modelId="{34305711-DDA2-4B1B-97DD-F650704B3D3D}" type="parTrans" cxnId="{45EC07C3-B256-40FC-97C8-321F36BF0B0F}">
      <dgm:prSet/>
      <dgm:spPr/>
      <dgm:t>
        <a:bodyPr/>
        <a:lstStyle/>
        <a:p>
          <a:endParaRPr lang="hu-HU"/>
        </a:p>
      </dgm:t>
    </dgm:pt>
    <dgm:pt modelId="{7A008C6B-A87A-4693-839C-6B30B28AE49F}" type="sibTrans" cxnId="{45EC07C3-B256-40FC-97C8-321F36BF0B0F}">
      <dgm:prSet/>
      <dgm:spPr/>
      <dgm:t>
        <a:bodyPr/>
        <a:lstStyle/>
        <a:p>
          <a:endParaRPr lang="hu-HU"/>
        </a:p>
      </dgm:t>
    </dgm:pt>
    <dgm:pt modelId="{28335782-C78E-4F2E-BA2E-5BB448DD9E91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R-CNN, </a:t>
          </a:r>
          <a:r>
            <a:rPr lang="hu-HU" dirty="0" err="1"/>
            <a:t>Fast</a:t>
          </a:r>
          <a:r>
            <a:rPr lang="hu-HU" dirty="0"/>
            <a:t> R-CNN, </a:t>
          </a:r>
          <a:r>
            <a:rPr lang="hu-HU" dirty="0" err="1"/>
            <a:t>Faster</a:t>
          </a:r>
          <a:r>
            <a:rPr lang="hu-HU" dirty="0"/>
            <a:t> R-CNN, </a:t>
          </a:r>
          <a:r>
            <a:rPr lang="hu-HU" dirty="0" err="1"/>
            <a:t>YOLOvX</a:t>
          </a:r>
          <a:endParaRPr lang="hu-HU" dirty="0"/>
        </a:p>
      </dgm:t>
    </dgm:pt>
    <dgm:pt modelId="{63D0A74F-8313-4C80-9419-1B7DF2CB331F}" type="parTrans" cxnId="{3A9A084E-DDEA-44F0-9B65-4DD3CFE8D8FE}">
      <dgm:prSet/>
      <dgm:spPr/>
      <dgm:t>
        <a:bodyPr/>
        <a:lstStyle/>
        <a:p>
          <a:endParaRPr lang="hu-HU"/>
        </a:p>
      </dgm:t>
    </dgm:pt>
    <dgm:pt modelId="{68CCE23B-2684-4DF0-A862-84CEF470D91B}" type="sibTrans" cxnId="{3A9A084E-DDEA-44F0-9B65-4DD3CFE8D8FE}">
      <dgm:prSet/>
      <dgm:spPr/>
      <dgm:t>
        <a:bodyPr/>
        <a:lstStyle/>
        <a:p>
          <a:endParaRPr lang="hu-HU"/>
        </a:p>
      </dgm:t>
    </dgm:pt>
    <dgm:pt modelId="{2D445ADD-489F-461F-A469-0D806F4C8DB1}">
      <dgm:prSet phldrT="[Szöveg]"/>
      <dgm:spPr>
        <a:solidFill>
          <a:srgbClr val="008C95"/>
        </a:solidFill>
      </dgm:spPr>
      <dgm:t>
        <a:bodyPr/>
        <a:lstStyle/>
        <a:p>
          <a:pPr algn="l"/>
          <a:r>
            <a:rPr lang="hu-HU" dirty="0" err="1"/>
            <a:t>Instance</a:t>
          </a:r>
          <a:r>
            <a:rPr lang="hu-HU" dirty="0"/>
            <a:t> </a:t>
          </a:r>
          <a:r>
            <a:rPr lang="hu-HU" dirty="0" err="1"/>
            <a:t>Segmentation</a:t>
          </a:r>
          <a:endParaRPr lang="hu-HU" dirty="0"/>
        </a:p>
      </dgm:t>
    </dgm:pt>
    <dgm:pt modelId="{7BB416CD-2FA2-4C0C-81BD-C2E6EBD8A2AC}" type="parTrans" cxnId="{6E0E01A9-123D-49B7-8177-76D2EDC07A19}">
      <dgm:prSet/>
      <dgm:spPr/>
      <dgm:t>
        <a:bodyPr/>
        <a:lstStyle/>
        <a:p>
          <a:endParaRPr lang="hu-HU"/>
        </a:p>
      </dgm:t>
    </dgm:pt>
    <dgm:pt modelId="{42F1D168-7876-43FD-AA6B-887E62880E63}" type="sibTrans" cxnId="{6E0E01A9-123D-49B7-8177-76D2EDC07A19}">
      <dgm:prSet/>
      <dgm:spPr/>
      <dgm:t>
        <a:bodyPr/>
        <a:lstStyle/>
        <a:p>
          <a:endParaRPr lang="hu-HU"/>
        </a:p>
      </dgm:t>
    </dgm:pt>
    <dgm:pt modelId="{340443B4-8ECF-4835-991D-F036AE676232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3D modelling</a:t>
          </a:r>
        </a:p>
      </dgm:t>
    </dgm:pt>
    <dgm:pt modelId="{61D16761-7BFA-4469-A7C5-CB66EDAD6347}" type="parTrans" cxnId="{E77BBC1D-C78D-4090-8957-AB3997277D4A}">
      <dgm:prSet/>
      <dgm:spPr/>
      <dgm:t>
        <a:bodyPr/>
        <a:lstStyle/>
        <a:p>
          <a:endParaRPr lang="hu-HU"/>
        </a:p>
      </dgm:t>
    </dgm:pt>
    <dgm:pt modelId="{A8E37FD6-2397-47D0-9EDB-1DC9557FAF3C}" type="sibTrans" cxnId="{E77BBC1D-C78D-4090-8957-AB3997277D4A}">
      <dgm:prSet/>
      <dgm:spPr/>
      <dgm:t>
        <a:bodyPr/>
        <a:lstStyle/>
        <a:p>
          <a:endParaRPr lang="hu-HU"/>
        </a:p>
      </dgm:t>
    </dgm:pt>
    <dgm:pt modelId="{CDF3B4E5-A41B-417E-AF79-6D82C4A698AB}">
      <dgm:prSet phldrT="[Szöveg]"/>
      <dgm:spPr>
        <a:solidFill>
          <a:srgbClr val="008C95"/>
        </a:solidFill>
      </dgm:spPr>
      <dgm:t>
        <a:bodyPr/>
        <a:lstStyle/>
        <a:p>
          <a:pPr algn="l"/>
          <a:r>
            <a:rPr lang="hu-HU" dirty="0" err="1"/>
            <a:t>Pose</a:t>
          </a:r>
          <a:r>
            <a:rPr lang="hu-HU" dirty="0"/>
            <a:t> </a:t>
          </a:r>
          <a:r>
            <a:rPr lang="hu-HU" dirty="0" err="1"/>
            <a:t>Estimation</a:t>
          </a:r>
          <a:endParaRPr lang="hu-HU" dirty="0"/>
        </a:p>
      </dgm:t>
    </dgm:pt>
    <dgm:pt modelId="{62525265-F793-4369-B00B-ABBA4DD13FC1}" type="parTrans" cxnId="{4C1549FB-F352-490A-BACC-423D687D4000}">
      <dgm:prSet/>
      <dgm:spPr/>
      <dgm:t>
        <a:bodyPr/>
        <a:lstStyle/>
        <a:p>
          <a:endParaRPr lang="hu-HU"/>
        </a:p>
      </dgm:t>
    </dgm:pt>
    <dgm:pt modelId="{FBE101AE-9666-4C13-B5BE-7DEE14FC91E7}" type="sibTrans" cxnId="{4C1549FB-F352-490A-BACC-423D687D4000}">
      <dgm:prSet/>
      <dgm:spPr/>
      <dgm:t>
        <a:bodyPr/>
        <a:lstStyle/>
        <a:p>
          <a:endParaRPr lang="hu-HU"/>
        </a:p>
      </dgm:t>
    </dgm:pt>
    <dgm:pt modelId="{1EDFFEDF-98F3-4A79-9B90-DB7BDD5EBD53}">
      <dgm:prSet phldrT="[Szöveg]"/>
      <dgm:spPr>
        <a:solidFill>
          <a:srgbClr val="008C95"/>
        </a:solidFill>
      </dgm:spPr>
      <dgm:t>
        <a:bodyPr/>
        <a:lstStyle/>
        <a:p>
          <a:pPr algn="l"/>
          <a:r>
            <a:rPr lang="hu-HU" dirty="0" err="1"/>
            <a:t>OpenPose</a:t>
          </a:r>
          <a:r>
            <a:rPr lang="hu-HU" dirty="0"/>
            <a:t>, </a:t>
          </a:r>
          <a:r>
            <a:rPr lang="hu-HU" dirty="0" err="1"/>
            <a:t>MediaPipe</a:t>
          </a:r>
          <a:r>
            <a:rPr lang="hu-HU" dirty="0"/>
            <a:t>, </a:t>
          </a:r>
          <a:r>
            <a:rPr lang="hu-HU" dirty="0" err="1"/>
            <a:t>MeTRAbs</a:t>
          </a:r>
          <a:endParaRPr lang="hu-HU" dirty="0"/>
        </a:p>
      </dgm:t>
    </dgm:pt>
    <dgm:pt modelId="{7324167C-8567-4849-B1BC-123032ABFF14}" type="parTrans" cxnId="{FB4F23CD-3AD9-464E-B3A9-6DF74A8F51F6}">
      <dgm:prSet/>
      <dgm:spPr/>
      <dgm:t>
        <a:bodyPr/>
        <a:lstStyle/>
        <a:p>
          <a:endParaRPr lang="hu-HU"/>
        </a:p>
      </dgm:t>
    </dgm:pt>
    <dgm:pt modelId="{33A4734B-A6F0-493B-A69B-330C0F72A0F4}" type="sibTrans" cxnId="{FB4F23CD-3AD9-464E-B3A9-6DF74A8F51F6}">
      <dgm:prSet/>
      <dgm:spPr/>
      <dgm:t>
        <a:bodyPr/>
        <a:lstStyle/>
        <a:p>
          <a:endParaRPr lang="hu-HU"/>
        </a:p>
      </dgm:t>
    </dgm:pt>
    <dgm:pt modelId="{8CAE8380-80C6-4A69-9CBD-D58BCB10D98B}">
      <dgm:prSet phldrT="[Szöveg]"/>
      <dgm:spPr>
        <a:solidFill>
          <a:srgbClr val="008C95"/>
        </a:solidFill>
      </dgm:spPr>
      <dgm:t>
        <a:bodyPr/>
        <a:lstStyle/>
        <a:p>
          <a:pPr algn="l"/>
          <a:r>
            <a:rPr lang="hu-HU" dirty="0" err="1"/>
            <a:t>Mask</a:t>
          </a:r>
          <a:r>
            <a:rPr lang="hu-HU" dirty="0"/>
            <a:t> R-CNN, </a:t>
          </a:r>
          <a:r>
            <a:rPr lang="hu-HU" dirty="0" err="1"/>
            <a:t>Keypoint</a:t>
          </a:r>
          <a:r>
            <a:rPr lang="hu-HU" dirty="0"/>
            <a:t> R-CNN, SAM, SEEM</a:t>
          </a:r>
        </a:p>
      </dgm:t>
    </dgm:pt>
    <dgm:pt modelId="{C6EF8747-6ADF-42EC-A177-D9BF359E6954}" type="parTrans" cxnId="{CFC22EF1-B945-4E64-9FB0-03765F2D8E79}">
      <dgm:prSet/>
      <dgm:spPr/>
      <dgm:t>
        <a:bodyPr/>
        <a:lstStyle/>
        <a:p>
          <a:endParaRPr lang="hu-HU"/>
        </a:p>
      </dgm:t>
    </dgm:pt>
    <dgm:pt modelId="{21E22A01-B283-412C-97F9-4E22D7A375F9}" type="sibTrans" cxnId="{CFC22EF1-B945-4E64-9FB0-03765F2D8E79}">
      <dgm:prSet/>
      <dgm:spPr/>
      <dgm:t>
        <a:bodyPr/>
        <a:lstStyle/>
        <a:p>
          <a:endParaRPr lang="hu-HU"/>
        </a:p>
      </dgm:t>
    </dgm:pt>
    <dgm:pt modelId="{2515364B-498E-4F73-B24C-DB5289CE29BD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/>
            <a:t>NERF</a:t>
          </a:r>
        </a:p>
      </dgm:t>
    </dgm:pt>
    <dgm:pt modelId="{281C4A4B-40D7-4B9F-812D-84933F132BD3}" type="parTrans" cxnId="{DBE92728-FC79-4F07-88D9-6C1FB030A101}">
      <dgm:prSet/>
      <dgm:spPr/>
      <dgm:t>
        <a:bodyPr/>
        <a:lstStyle/>
        <a:p>
          <a:endParaRPr lang="hu-HU"/>
        </a:p>
      </dgm:t>
    </dgm:pt>
    <dgm:pt modelId="{F7DC411E-F529-46E1-A713-37E2CE496044}" type="sibTrans" cxnId="{DBE92728-FC79-4F07-88D9-6C1FB030A101}">
      <dgm:prSet/>
      <dgm:spPr/>
      <dgm:t>
        <a:bodyPr/>
        <a:lstStyle/>
        <a:p>
          <a:endParaRPr lang="hu-HU"/>
        </a:p>
      </dgm:t>
    </dgm:pt>
    <dgm:pt modelId="{8AD5AE92-D071-442F-A507-4847ECB652A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PointNet</a:t>
          </a:r>
          <a:endParaRPr lang="hu-HU" dirty="0"/>
        </a:p>
      </dgm:t>
    </dgm:pt>
    <dgm:pt modelId="{5DA23296-0742-42E9-A0FE-F4222DCE1DCA}" type="parTrans" cxnId="{6B626713-9E7C-4572-9AD1-69B4DF46D9E3}">
      <dgm:prSet/>
      <dgm:spPr/>
    </dgm:pt>
    <dgm:pt modelId="{D54742D5-4703-4D3D-A3EB-DD6A9B55B0F7}" type="sibTrans" cxnId="{6B626713-9E7C-4572-9AD1-69B4DF46D9E3}">
      <dgm:prSet/>
      <dgm:spPr/>
    </dgm:pt>
    <dgm:pt modelId="{09C623BF-7498-4842-B7C1-0FB3F1B387FC}" type="pres">
      <dgm:prSet presAssocID="{BE8E041B-86E8-4B26-9D78-6CEFB8989434}" presName="theList" presStyleCnt="0">
        <dgm:presLayoutVars>
          <dgm:dir/>
          <dgm:animLvl val="lvl"/>
          <dgm:resizeHandles val="exact"/>
        </dgm:presLayoutVars>
      </dgm:prSet>
      <dgm:spPr/>
    </dgm:pt>
    <dgm:pt modelId="{E3B5AD4E-96FF-41AF-82D6-14F4A9E3CE55}" type="pres">
      <dgm:prSet presAssocID="{C13CDA84-A5B5-4B28-8102-DA8C192A49DA}" presName="compNode" presStyleCnt="0"/>
      <dgm:spPr/>
    </dgm:pt>
    <dgm:pt modelId="{660785C8-23F3-4C12-A2D7-3D79C7A133F0}" type="pres">
      <dgm:prSet presAssocID="{C13CDA84-A5B5-4B28-8102-DA8C192A49DA}" presName="aNode" presStyleLbl="bgShp" presStyleIdx="0" presStyleCnt="6"/>
      <dgm:spPr/>
    </dgm:pt>
    <dgm:pt modelId="{66B8E18A-E9F4-49F7-911E-62AA3BD1AFD8}" type="pres">
      <dgm:prSet presAssocID="{C13CDA84-A5B5-4B28-8102-DA8C192A49DA}" presName="textNode" presStyleLbl="bgShp" presStyleIdx="0" presStyleCnt="6"/>
      <dgm:spPr/>
    </dgm:pt>
    <dgm:pt modelId="{DBFB0697-280D-4BD8-93C6-EFFE9E0A6224}" type="pres">
      <dgm:prSet presAssocID="{C13CDA84-A5B5-4B28-8102-DA8C192A49DA}" presName="compChildNode" presStyleCnt="0"/>
      <dgm:spPr/>
    </dgm:pt>
    <dgm:pt modelId="{867AA2AF-FC5B-4539-BC03-C23251DACACE}" type="pres">
      <dgm:prSet presAssocID="{C13CDA84-A5B5-4B28-8102-DA8C192A49DA}" presName="theInnerList" presStyleCnt="0"/>
      <dgm:spPr/>
    </dgm:pt>
    <dgm:pt modelId="{643B1954-1434-4554-9145-9FF9C4D438A5}" type="pres">
      <dgm:prSet presAssocID="{2A9DE3AC-980E-4B78-BCB3-D1A8E774622C}" presName="childNode" presStyleLbl="node1" presStyleIdx="0" presStyleCnt="21">
        <dgm:presLayoutVars>
          <dgm:bulletEnabled val="1"/>
        </dgm:presLayoutVars>
      </dgm:prSet>
      <dgm:spPr/>
    </dgm:pt>
    <dgm:pt modelId="{4F5F9994-6B61-4A11-B8B0-C4F255835843}" type="pres">
      <dgm:prSet presAssocID="{2A9DE3AC-980E-4B78-BCB3-D1A8E774622C}" presName="aSpace2" presStyleCnt="0"/>
      <dgm:spPr/>
    </dgm:pt>
    <dgm:pt modelId="{C5280B26-4D3B-4C8D-8181-261DB9F06C85}" type="pres">
      <dgm:prSet presAssocID="{882A6D91-ED71-4CA3-87A8-5C9B768127C5}" presName="childNode" presStyleLbl="node1" presStyleIdx="1" presStyleCnt="21">
        <dgm:presLayoutVars>
          <dgm:bulletEnabled val="1"/>
        </dgm:presLayoutVars>
      </dgm:prSet>
      <dgm:spPr/>
    </dgm:pt>
    <dgm:pt modelId="{6F9D1A1C-95D9-4713-B8BE-07685ABBEA53}" type="pres">
      <dgm:prSet presAssocID="{882A6D91-ED71-4CA3-87A8-5C9B768127C5}" presName="aSpace2" presStyleCnt="0"/>
      <dgm:spPr/>
    </dgm:pt>
    <dgm:pt modelId="{69314DF0-2FE3-4F0D-858C-563B0A76E073}" type="pres">
      <dgm:prSet presAssocID="{2D3CB453-DA1F-48A3-93AD-A8A7C043BADA}" presName="childNode" presStyleLbl="node1" presStyleIdx="2" presStyleCnt="21">
        <dgm:presLayoutVars>
          <dgm:bulletEnabled val="1"/>
        </dgm:presLayoutVars>
      </dgm:prSet>
      <dgm:spPr/>
    </dgm:pt>
    <dgm:pt modelId="{99E9268D-18DD-445C-9679-3E917995DADA}" type="pres">
      <dgm:prSet presAssocID="{C13CDA84-A5B5-4B28-8102-DA8C192A49DA}" presName="aSpace" presStyleCnt="0"/>
      <dgm:spPr/>
    </dgm:pt>
    <dgm:pt modelId="{61E6DB88-DE0E-49EE-922A-6508462D835D}" type="pres">
      <dgm:prSet presAssocID="{DFF878CF-EBB1-483B-AC4A-70DEB2C99AC7}" presName="compNode" presStyleCnt="0"/>
      <dgm:spPr/>
    </dgm:pt>
    <dgm:pt modelId="{CA0C713A-C183-49AA-9343-B5DB721D5A8B}" type="pres">
      <dgm:prSet presAssocID="{DFF878CF-EBB1-483B-AC4A-70DEB2C99AC7}" presName="aNode" presStyleLbl="bgShp" presStyleIdx="1" presStyleCnt="6"/>
      <dgm:spPr/>
    </dgm:pt>
    <dgm:pt modelId="{F4643472-8632-43E1-AB62-99AE226CC5C7}" type="pres">
      <dgm:prSet presAssocID="{DFF878CF-EBB1-483B-AC4A-70DEB2C99AC7}" presName="textNode" presStyleLbl="bgShp" presStyleIdx="1" presStyleCnt="6"/>
      <dgm:spPr/>
    </dgm:pt>
    <dgm:pt modelId="{152A76A5-650E-4215-81BF-5F6AFE34C1AF}" type="pres">
      <dgm:prSet presAssocID="{DFF878CF-EBB1-483B-AC4A-70DEB2C99AC7}" presName="compChildNode" presStyleCnt="0"/>
      <dgm:spPr/>
    </dgm:pt>
    <dgm:pt modelId="{BB263FA9-84D2-4AE4-836C-1890842AC3BC}" type="pres">
      <dgm:prSet presAssocID="{DFF878CF-EBB1-483B-AC4A-70DEB2C99AC7}" presName="theInnerList" presStyleCnt="0"/>
      <dgm:spPr/>
    </dgm:pt>
    <dgm:pt modelId="{CF5BB6E4-53DB-4808-97A1-B8A675943097}" type="pres">
      <dgm:prSet presAssocID="{10825A1C-086F-4E69-A43C-DF7A578F6C5E}" presName="childNode" presStyleLbl="node1" presStyleIdx="3" presStyleCnt="21">
        <dgm:presLayoutVars>
          <dgm:bulletEnabled val="1"/>
        </dgm:presLayoutVars>
      </dgm:prSet>
      <dgm:spPr/>
    </dgm:pt>
    <dgm:pt modelId="{FC3C11DF-2D5D-4A42-BE97-21764E9B1C55}" type="pres">
      <dgm:prSet presAssocID="{10825A1C-086F-4E69-A43C-DF7A578F6C5E}" presName="aSpace2" presStyleCnt="0"/>
      <dgm:spPr/>
    </dgm:pt>
    <dgm:pt modelId="{8138E961-DEE3-41C2-809F-B4B30499EEE0}" type="pres">
      <dgm:prSet presAssocID="{CA5CD4A6-17ED-4535-9446-926E2E591D8E}" presName="childNode" presStyleLbl="node1" presStyleIdx="4" presStyleCnt="21">
        <dgm:presLayoutVars>
          <dgm:bulletEnabled val="1"/>
        </dgm:presLayoutVars>
      </dgm:prSet>
      <dgm:spPr/>
    </dgm:pt>
    <dgm:pt modelId="{3A2E8C8B-42B0-40B9-8BC4-830C08AF1063}" type="pres">
      <dgm:prSet presAssocID="{CA5CD4A6-17ED-4535-9446-926E2E591D8E}" presName="aSpace2" presStyleCnt="0"/>
      <dgm:spPr/>
    </dgm:pt>
    <dgm:pt modelId="{F22EB885-FBEF-4532-9C34-55DD1D67E5C7}" type="pres">
      <dgm:prSet presAssocID="{C259FACB-E4F1-4AEC-A2AF-40AC722C48C6}" presName="childNode" presStyleLbl="node1" presStyleIdx="5" presStyleCnt="21">
        <dgm:presLayoutVars>
          <dgm:bulletEnabled val="1"/>
        </dgm:presLayoutVars>
      </dgm:prSet>
      <dgm:spPr/>
    </dgm:pt>
    <dgm:pt modelId="{5C3C660D-1AC4-418A-BE81-A02500A8F97B}" type="pres">
      <dgm:prSet presAssocID="{DFF878CF-EBB1-483B-AC4A-70DEB2C99AC7}" presName="aSpace" presStyleCnt="0"/>
      <dgm:spPr/>
    </dgm:pt>
    <dgm:pt modelId="{4298C81C-20F9-4A1D-A176-F6EF10095814}" type="pres">
      <dgm:prSet presAssocID="{E68D3899-E1FF-4ABC-A755-763A10C869A0}" presName="compNode" presStyleCnt="0"/>
      <dgm:spPr/>
    </dgm:pt>
    <dgm:pt modelId="{2B783F67-0A12-4372-9FA2-A46B10D5752E}" type="pres">
      <dgm:prSet presAssocID="{E68D3899-E1FF-4ABC-A755-763A10C869A0}" presName="aNode" presStyleLbl="bgShp" presStyleIdx="2" presStyleCnt="6"/>
      <dgm:spPr/>
    </dgm:pt>
    <dgm:pt modelId="{77776432-A3EB-4F5A-A8A2-B33395102A28}" type="pres">
      <dgm:prSet presAssocID="{E68D3899-E1FF-4ABC-A755-763A10C869A0}" presName="textNode" presStyleLbl="bgShp" presStyleIdx="2" presStyleCnt="6"/>
      <dgm:spPr/>
    </dgm:pt>
    <dgm:pt modelId="{3E6F5367-5799-4404-BB84-CD7694299635}" type="pres">
      <dgm:prSet presAssocID="{E68D3899-E1FF-4ABC-A755-763A10C869A0}" presName="compChildNode" presStyleCnt="0"/>
      <dgm:spPr/>
    </dgm:pt>
    <dgm:pt modelId="{75BA8FAC-C165-4586-93E5-EE27B1EF5668}" type="pres">
      <dgm:prSet presAssocID="{E68D3899-E1FF-4ABC-A755-763A10C869A0}" presName="theInnerList" presStyleCnt="0"/>
      <dgm:spPr/>
    </dgm:pt>
    <dgm:pt modelId="{3BE5FABE-7C1C-462E-9FB6-61E40785CD39}" type="pres">
      <dgm:prSet presAssocID="{4B194C1D-A71C-4C04-B00B-9D2C32679034}" presName="childNode" presStyleLbl="node1" presStyleIdx="6" presStyleCnt="21">
        <dgm:presLayoutVars>
          <dgm:bulletEnabled val="1"/>
        </dgm:presLayoutVars>
      </dgm:prSet>
      <dgm:spPr/>
    </dgm:pt>
    <dgm:pt modelId="{D8C05CE6-F3CA-47DA-9926-EB7347666CAB}" type="pres">
      <dgm:prSet presAssocID="{4B194C1D-A71C-4C04-B00B-9D2C32679034}" presName="aSpace2" presStyleCnt="0"/>
      <dgm:spPr/>
    </dgm:pt>
    <dgm:pt modelId="{E2DB43C5-04C7-4BBB-8B19-6651E051AD57}" type="pres">
      <dgm:prSet presAssocID="{2D445ADD-489F-461F-A469-0D806F4C8DB1}" presName="childNode" presStyleLbl="node1" presStyleIdx="7" presStyleCnt="21">
        <dgm:presLayoutVars>
          <dgm:bulletEnabled val="1"/>
        </dgm:presLayoutVars>
      </dgm:prSet>
      <dgm:spPr/>
    </dgm:pt>
    <dgm:pt modelId="{4D8C9B2A-A273-4F5C-87FE-4A857B5F136E}" type="pres">
      <dgm:prSet presAssocID="{2D445ADD-489F-461F-A469-0D806F4C8DB1}" presName="aSpace2" presStyleCnt="0"/>
      <dgm:spPr/>
    </dgm:pt>
    <dgm:pt modelId="{2640B573-5874-4759-B572-556072EDDFFA}" type="pres">
      <dgm:prSet presAssocID="{CDF3B4E5-A41B-417E-AF79-6D82C4A698AB}" presName="childNode" presStyleLbl="node1" presStyleIdx="8" presStyleCnt="21">
        <dgm:presLayoutVars>
          <dgm:bulletEnabled val="1"/>
        </dgm:presLayoutVars>
      </dgm:prSet>
      <dgm:spPr/>
    </dgm:pt>
    <dgm:pt modelId="{0672D043-E74E-4360-97CD-C9424FED6C30}" type="pres">
      <dgm:prSet presAssocID="{CDF3B4E5-A41B-417E-AF79-6D82C4A698AB}" presName="aSpace2" presStyleCnt="0"/>
      <dgm:spPr/>
    </dgm:pt>
    <dgm:pt modelId="{6608C6F5-E98B-4C74-8254-F7B7547E68D5}" type="pres">
      <dgm:prSet presAssocID="{340443B4-8ECF-4835-991D-F036AE676232}" presName="childNode" presStyleLbl="node1" presStyleIdx="9" presStyleCnt="21">
        <dgm:presLayoutVars>
          <dgm:bulletEnabled val="1"/>
        </dgm:presLayoutVars>
      </dgm:prSet>
      <dgm:spPr/>
    </dgm:pt>
    <dgm:pt modelId="{DE85D822-3F0A-42E7-A756-E1FE870A48E0}" type="pres">
      <dgm:prSet presAssocID="{E68D3899-E1FF-4ABC-A755-763A10C869A0}" presName="aSpace" presStyleCnt="0"/>
      <dgm:spPr/>
    </dgm:pt>
    <dgm:pt modelId="{286DE134-8FC0-42B5-9A6F-CD382585039B}" type="pres">
      <dgm:prSet presAssocID="{B822EB9F-AE59-4F9B-B1A5-FCF0E977DD4C}" presName="compNode" presStyleCnt="0"/>
      <dgm:spPr/>
    </dgm:pt>
    <dgm:pt modelId="{698281D8-1635-4ACE-8B54-7D31174A6F16}" type="pres">
      <dgm:prSet presAssocID="{B822EB9F-AE59-4F9B-B1A5-FCF0E977DD4C}" presName="aNode" presStyleLbl="bgShp" presStyleIdx="3" presStyleCnt="6"/>
      <dgm:spPr/>
    </dgm:pt>
    <dgm:pt modelId="{1BE6BEAF-FBB7-4B1F-A4DB-638BF35570AA}" type="pres">
      <dgm:prSet presAssocID="{B822EB9F-AE59-4F9B-B1A5-FCF0E977DD4C}" presName="textNode" presStyleLbl="bgShp" presStyleIdx="3" presStyleCnt="6"/>
      <dgm:spPr/>
    </dgm:pt>
    <dgm:pt modelId="{5BF58C80-F3CD-4770-BF1D-14B5CC5C7A9E}" type="pres">
      <dgm:prSet presAssocID="{B822EB9F-AE59-4F9B-B1A5-FCF0E977DD4C}" presName="compChildNode" presStyleCnt="0"/>
      <dgm:spPr/>
    </dgm:pt>
    <dgm:pt modelId="{63C3B470-63F0-46FF-B8F6-E8C8E4AD3132}" type="pres">
      <dgm:prSet presAssocID="{B822EB9F-AE59-4F9B-B1A5-FCF0E977DD4C}" presName="theInnerList" presStyleCnt="0"/>
      <dgm:spPr/>
    </dgm:pt>
    <dgm:pt modelId="{2F531CC9-A458-495B-B2BB-94B5E6AFB352}" type="pres">
      <dgm:prSet presAssocID="{7205EE7F-71F5-487F-AB3E-99E8445A57C6}" presName="childNode" presStyleLbl="node1" presStyleIdx="10" presStyleCnt="21">
        <dgm:presLayoutVars>
          <dgm:bulletEnabled val="1"/>
        </dgm:presLayoutVars>
      </dgm:prSet>
      <dgm:spPr/>
    </dgm:pt>
    <dgm:pt modelId="{1CCBF1B7-C713-494B-B884-E15A0FAE3A68}" type="pres">
      <dgm:prSet presAssocID="{7205EE7F-71F5-487F-AB3E-99E8445A57C6}" presName="aSpace2" presStyleCnt="0"/>
      <dgm:spPr/>
    </dgm:pt>
    <dgm:pt modelId="{65D57012-8E53-4B6D-AD88-EFD7E04D1713}" type="pres">
      <dgm:prSet presAssocID="{F0978485-A566-4DD8-8C9D-A72F7A1C091A}" presName="childNode" presStyleLbl="node1" presStyleIdx="11" presStyleCnt="21">
        <dgm:presLayoutVars>
          <dgm:bulletEnabled val="1"/>
        </dgm:presLayoutVars>
      </dgm:prSet>
      <dgm:spPr/>
    </dgm:pt>
    <dgm:pt modelId="{45364AE5-FA33-4634-B53A-50C438A6FAD3}" type="pres">
      <dgm:prSet presAssocID="{F0978485-A566-4DD8-8C9D-A72F7A1C091A}" presName="aSpace2" presStyleCnt="0"/>
      <dgm:spPr/>
    </dgm:pt>
    <dgm:pt modelId="{DA8A3607-ED43-4E01-B1D2-C92F5341DEDB}" type="pres">
      <dgm:prSet presAssocID="{B0D6A885-1F3B-4C5E-AFA9-675CB2A31E82}" presName="childNode" presStyleLbl="node1" presStyleIdx="12" presStyleCnt="21">
        <dgm:presLayoutVars>
          <dgm:bulletEnabled val="1"/>
        </dgm:presLayoutVars>
      </dgm:prSet>
      <dgm:spPr/>
    </dgm:pt>
    <dgm:pt modelId="{B559A1C3-1937-450E-96AF-7C7EDEA8E0FC}" type="pres">
      <dgm:prSet presAssocID="{B0D6A885-1F3B-4C5E-AFA9-675CB2A31E82}" presName="aSpace2" presStyleCnt="0"/>
      <dgm:spPr/>
    </dgm:pt>
    <dgm:pt modelId="{5B5735D5-AC87-4183-9697-89D082E81C0F}" type="pres">
      <dgm:prSet presAssocID="{91AE5C24-5327-46C8-A4C0-5E99CEDB0778}" presName="childNode" presStyleLbl="node1" presStyleIdx="13" presStyleCnt="21">
        <dgm:presLayoutVars>
          <dgm:bulletEnabled val="1"/>
        </dgm:presLayoutVars>
      </dgm:prSet>
      <dgm:spPr/>
    </dgm:pt>
    <dgm:pt modelId="{D2DBB51C-C01F-4B02-A387-85E48AA13553}" type="pres">
      <dgm:prSet presAssocID="{B822EB9F-AE59-4F9B-B1A5-FCF0E977DD4C}" presName="aSpace" presStyleCnt="0"/>
      <dgm:spPr/>
    </dgm:pt>
    <dgm:pt modelId="{0AFF7093-2834-45AF-A530-8C9336DC9355}" type="pres">
      <dgm:prSet presAssocID="{BCDCFEF7-5866-494A-B8A8-601AA1F287A8}" presName="compNode" presStyleCnt="0"/>
      <dgm:spPr/>
    </dgm:pt>
    <dgm:pt modelId="{C4708C50-690C-4483-903D-D793353312E6}" type="pres">
      <dgm:prSet presAssocID="{BCDCFEF7-5866-494A-B8A8-601AA1F287A8}" presName="aNode" presStyleLbl="bgShp" presStyleIdx="4" presStyleCnt="6"/>
      <dgm:spPr/>
    </dgm:pt>
    <dgm:pt modelId="{BF5D58C2-3235-4F9F-A759-82345E298C70}" type="pres">
      <dgm:prSet presAssocID="{BCDCFEF7-5866-494A-B8A8-601AA1F287A8}" presName="textNode" presStyleLbl="bgShp" presStyleIdx="4" presStyleCnt="6"/>
      <dgm:spPr/>
    </dgm:pt>
    <dgm:pt modelId="{F98B93D8-8FF0-4E74-BD99-630AD65DB533}" type="pres">
      <dgm:prSet presAssocID="{BCDCFEF7-5866-494A-B8A8-601AA1F287A8}" presName="compChildNode" presStyleCnt="0"/>
      <dgm:spPr/>
    </dgm:pt>
    <dgm:pt modelId="{E6A49608-51AD-4A1E-B587-25E21469DE63}" type="pres">
      <dgm:prSet presAssocID="{BCDCFEF7-5866-494A-B8A8-601AA1F287A8}" presName="theInnerList" presStyleCnt="0"/>
      <dgm:spPr/>
    </dgm:pt>
    <dgm:pt modelId="{0BF00C4D-130A-41C7-ADB9-4F0D961AC4FA}" type="pres">
      <dgm:prSet presAssocID="{DB103064-5D8A-4B9D-A5CB-617A83C29E76}" presName="childNode" presStyleLbl="node1" presStyleIdx="14" presStyleCnt="21">
        <dgm:presLayoutVars>
          <dgm:bulletEnabled val="1"/>
        </dgm:presLayoutVars>
      </dgm:prSet>
      <dgm:spPr/>
    </dgm:pt>
    <dgm:pt modelId="{AE64909E-D9A3-4C08-B461-06262B5444E6}" type="pres">
      <dgm:prSet presAssocID="{DB103064-5D8A-4B9D-A5CB-617A83C29E76}" presName="aSpace2" presStyleCnt="0"/>
      <dgm:spPr/>
    </dgm:pt>
    <dgm:pt modelId="{9963CFA9-3CC8-4AE1-BEAE-CCA0A34E38B9}" type="pres">
      <dgm:prSet presAssocID="{0745725A-BC8B-4F3E-963C-31C10A62F6B1}" presName="childNode" presStyleLbl="node1" presStyleIdx="15" presStyleCnt="21">
        <dgm:presLayoutVars>
          <dgm:bulletEnabled val="1"/>
        </dgm:presLayoutVars>
      </dgm:prSet>
      <dgm:spPr/>
    </dgm:pt>
    <dgm:pt modelId="{4EBB2C3E-9C43-47E0-A1EB-015210D0DCAA}" type="pres">
      <dgm:prSet presAssocID="{0745725A-BC8B-4F3E-963C-31C10A62F6B1}" presName="aSpace2" presStyleCnt="0"/>
      <dgm:spPr/>
    </dgm:pt>
    <dgm:pt modelId="{0950FC7F-869A-4E7F-8904-D77783D0E200}" type="pres">
      <dgm:prSet presAssocID="{B14BCA14-3EC5-4421-B2D7-169047E2AA9E}" presName="childNode" presStyleLbl="node1" presStyleIdx="16" presStyleCnt="21">
        <dgm:presLayoutVars>
          <dgm:bulletEnabled val="1"/>
        </dgm:presLayoutVars>
      </dgm:prSet>
      <dgm:spPr/>
    </dgm:pt>
    <dgm:pt modelId="{F4A9F533-E3DF-40A9-A39F-D7A91FC460E6}" type="pres">
      <dgm:prSet presAssocID="{BCDCFEF7-5866-494A-B8A8-601AA1F287A8}" presName="aSpace" presStyleCnt="0"/>
      <dgm:spPr/>
    </dgm:pt>
    <dgm:pt modelId="{3808A0E3-0BE3-47C2-87DC-AAE7FF1935EA}" type="pres">
      <dgm:prSet presAssocID="{2790D76F-1B79-4B98-8910-8FC7C4FCEB45}" presName="compNode" presStyleCnt="0"/>
      <dgm:spPr/>
    </dgm:pt>
    <dgm:pt modelId="{5D8912D1-CE27-433A-8DDC-EEA0D7C5CB0E}" type="pres">
      <dgm:prSet presAssocID="{2790D76F-1B79-4B98-8910-8FC7C4FCEB45}" presName="aNode" presStyleLbl="bgShp" presStyleIdx="5" presStyleCnt="6"/>
      <dgm:spPr/>
    </dgm:pt>
    <dgm:pt modelId="{1193F069-0908-48CD-A516-AB6B0B0FF330}" type="pres">
      <dgm:prSet presAssocID="{2790D76F-1B79-4B98-8910-8FC7C4FCEB45}" presName="textNode" presStyleLbl="bgShp" presStyleIdx="5" presStyleCnt="6"/>
      <dgm:spPr/>
    </dgm:pt>
    <dgm:pt modelId="{E029C2EE-C790-44D4-9504-F51221D52CE7}" type="pres">
      <dgm:prSet presAssocID="{2790D76F-1B79-4B98-8910-8FC7C4FCEB45}" presName="compChildNode" presStyleCnt="0"/>
      <dgm:spPr/>
    </dgm:pt>
    <dgm:pt modelId="{CCF46B83-08B6-42B3-8440-338C429BB615}" type="pres">
      <dgm:prSet presAssocID="{2790D76F-1B79-4B98-8910-8FC7C4FCEB45}" presName="theInnerList" presStyleCnt="0"/>
      <dgm:spPr/>
    </dgm:pt>
    <dgm:pt modelId="{501330AD-084C-4A46-A233-828D3A3A2F34}" type="pres">
      <dgm:prSet presAssocID="{DE011BFC-B49B-49E7-A418-5CAC302D37B7}" presName="childNode" presStyleLbl="node1" presStyleIdx="17" presStyleCnt="21">
        <dgm:presLayoutVars>
          <dgm:bulletEnabled val="1"/>
        </dgm:presLayoutVars>
      </dgm:prSet>
      <dgm:spPr/>
    </dgm:pt>
    <dgm:pt modelId="{A2F50347-CB1E-40EA-A1BD-527BEAF6FC1A}" type="pres">
      <dgm:prSet presAssocID="{DE011BFC-B49B-49E7-A418-5CAC302D37B7}" presName="aSpace2" presStyleCnt="0"/>
      <dgm:spPr/>
    </dgm:pt>
    <dgm:pt modelId="{173FDC50-078D-4C9A-AB70-696DEDFFA0E2}" type="pres">
      <dgm:prSet presAssocID="{C5FDA37F-F170-4D3C-B3B3-A3C060C645EA}" presName="childNode" presStyleLbl="node1" presStyleIdx="18" presStyleCnt="21">
        <dgm:presLayoutVars>
          <dgm:bulletEnabled val="1"/>
        </dgm:presLayoutVars>
      </dgm:prSet>
      <dgm:spPr/>
    </dgm:pt>
    <dgm:pt modelId="{720B55A0-6B92-41FC-BACD-72267BA27FB9}" type="pres">
      <dgm:prSet presAssocID="{C5FDA37F-F170-4D3C-B3B3-A3C060C645EA}" presName="aSpace2" presStyleCnt="0"/>
      <dgm:spPr/>
    </dgm:pt>
    <dgm:pt modelId="{6795A424-E72C-4A13-AC42-F101D790280E}" type="pres">
      <dgm:prSet presAssocID="{8875998B-EECB-4F15-A03C-E366676B0C1F}" presName="childNode" presStyleLbl="node1" presStyleIdx="19" presStyleCnt="21">
        <dgm:presLayoutVars>
          <dgm:bulletEnabled val="1"/>
        </dgm:presLayoutVars>
      </dgm:prSet>
      <dgm:spPr/>
    </dgm:pt>
    <dgm:pt modelId="{8B8E9E7E-6ECC-4FC8-A029-090F37B5F34E}" type="pres">
      <dgm:prSet presAssocID="{8875998B-EECB-4F15-A03C-E366676B0C1F}" presName="aSpace2" presStyleCnt="0"/>
      <dgm:spPr/>
    </dgm:pt>
    <dgm:pt modelId="{8D254A22-6437-4BE2-91A4-3E24851BFC4C}" type="pres">
      <dgm:prSet presAssocID="{0706A073-8053-44FE-B014-2F5A64AF4752}" presName="childNode" presStyleLbl="node1" presStyleIdx="20" presStyleCnt="21">
        <dgm:presLayoutVars>
          <dgm:bulletEnabled val="1"/>
        </dgm:presLayoutVars>
      </dgm:prSet>
      <dgm:spPr/>
    </dgm:pt>
  </dgm:ptLst>
  <dgm:cxnLst>
    <dgm:cxn modelId="{B8574C00-8BBE-4914-8DAF-A1F89655A4CA}" type="presOf" srcId="{5B4C37E9-4062-4023-8B90-494B70897A86}" destId="{0950FC7F-869A-4E7F-8904-D77783D0E200}" srcOrd="0" destOrd="1" presId="urn:microsoft.com/office/officeart/2005/8/layout/lProcess2"/>
    <dgm:cxn modelId="{1DEAA200-3C09-42A3-B2EB-2496E36FCB0D}" srcId="{BCDCFEF7-5866-494A-B8A8-601AA1F287A8}" destId="{DB103064-5D8A-4B9D-A5CB-617A83C29E76}" srcOrd="0" destOrd="0" parTransId="{03C5D49E-C0F2-4683-8563-FE8C91C7B589}" sibTransId="{840928B6-9540-4AB3-B81C-7A15A564F0FF}"/>
    <dgm:cxn modelId="{D3F21804-07AA-4BE4-B859-ECB30D50B92A}" srcId="{BE8E041B-86E8-4B26-9D78-6CEFB8989434}" destId="{2790D76F-1B79-4B98-8910-8FC7C4FCEB45}" srcOrd="5" destOrd="0" parTransId="{43768D71-C2FB-44E9-97AD-813C9E236B91}" sibTransId="{5875CFE3-DF54-4E50-AFF2-F476B8A0EFE8}"/>
    <dgm:cxn modelId="{1ED92012-60AD-491C-9D13-9541DE184914}" srcId="{C13CDA84-A5B5-4B28-8102-DA8C192A49DA}" destId="{2D3CB453-DA1F-48A3-93AD-A8A7C043BADA}" srcOrd="2" destOrd="0" parTransId="{996A2E00-0846-44C2-991A-B37357CCB8E1}" sibTransId="{75C6B1E3-FFE9-4E8B-992D-DDF289AC0449}"/>
    <dgm:cxn modelId="{6B626713-9E7C-4572-9AD1-69B4DF46D9E3}" srcId="{340443B4-8ECF-4835-991D-F036AE676232}" destId="{8AD5AE92-D071-442F-A507-4847ECB652A3}" srcOrd="1" destOrd="0" parTransId="{5DA23296-0742-42E9-A0FE-F4222DCE1DCA}" sibTransId="{D54742D5-4703-4D3D-A3EB-DD6A9B55B0F7}"/>
    <dgm:cxn modelId="{D4F92F17-0C17-43BC-907F-B9676E1F94E3}" type="presOf" srcId="{C259FACB-E4F1-4AEC-A2AF-40AC722C48C6}" destId="{F22EB885-FBEF-4532-9C34-55DD1D67E5C7}" srcOrd="0" destOrd="0" presId="urn:microsoft.com/office/officeart/2005/8/layout/lProcess2"/>
    <dgm:cxn modelId="{732D3818-EDFC-4BAB-8FE3-B273B1CA9921}" srcId="{B822EB9F-AE59-4F9B-B1A5-FCF0E977DD4C}" destId="{F0978485-A566-4DD8-8C9D-A72F7A1C091A}" srcOrd="1" destOrd="0" parTransId="{A882E89A-0DD8-46CF-B587-29BD9D4251EF}" sibTransId="{BDF7F3DC-DFD4-480A-88AD-EE5C07BCDB58}"/>
    <dgm:cxn modelId="{03839B1D-BBC1-41E1-B729-9A58C303E869}" type="presOf" srcId="{C5FDA37F-F170-4D3C-B3B3-A3C060C645EA}" destId="{173FDC50-078D-4C9A-AB70-696DEDFFA0E2}" srcOrd="0" destOrd="0" presId="urn:microsoft.com/office/officeart/2005/8/layout/lProcess2"/>
    <dgm:cxn modelId="{E77BBC1D-C78D-4090-8957-AB3997277D4A}" srcId="{E68D3899-E1FF-4ABC-A755-763A10C869A0}" destId="{340443B4-8ECF-4835-991D-F036AE676232}" srcOrd="3" destOrd="0" parTransId="{61D16761-7BFA-4469-A7C5-CB66EDAD6347}" sibTransId="{A8E37FD6-2397-47D0-9EDB-1DC9557FAF3C}"/>
    <dgm:cxn modelId="{1BDBCF21-78D6-45FF-9D81-A6B4474F03EF}" type="presOf" srcId="{E68D3899-E1FF-4ABC-A755-763A10C869A0}" destId="{2B783F67-0A12-4372-9FA2-A46B10D5752E}" srcOrd="0" destOrd="0" presId="urn:microsoft.com/office/officeart/2005/8/layout/lProcess2"/>
    <dgm:cxn modelId="{EECFA922-CBDC-40A9-B92A-DD79A62BE45A}" srcId="{B14BCA14-3EC5-4421-B2D7-169047E2AA9E}" destId="{5B4C37E9-4062-4023-8B90-494B70897A86}" srcOrd="0" destOrd="0" parTransId="{47C4D0F0-1F23-4E18-812E-6AA03DCB76EF}" sibTransId="{8C49ED3B-47B5-4A47-B96B-41300A41AB32}"/>
    <dgm:cxn modelId="{DBE92728-FC79-4F07-88D9-6C1FB030A101}" srcId="{340443B4-8ECF-4835-991D-F036AE676232}" destId="{2515364B-498E-4F73-B24C-DB5289CE29BD}" srcOrd="0" destOrd="0" parTransId="{281C4A4B-40D7-4B9F-812D-84933F132BD3}" sibTransId="{F7DC411E-F529-46E1-A713-37E2CE496044}"/>
    <dgm:cxn modelId="{710F432C-7A19-4C20-9062-A5ABEC343D66}" srcId="{BE8E041B-86E8-4B26-9D78-6CEFB8989434}" destId="{C13CDA84-A5B5-4B28-8102-DA8C192A49DA}" srcOrd="0" destOrd="0" parTransId="{05348FB8-BE64-47FA-A5AB-F7F874264934}" sibTransId="{D1483DA4-D0B3-4F70-B79A-9A7A8A6EE83E}"/>
    <dgm:cxn modelId="{34852F2F-43A2-4D94-867F-4259F7B9ED09}" type="presOf" srcId="{0745725A-BC8B-4F3E-963C-31C10A62F6B1}" destId="{9963CFA9-3CC8-4AE1-BEAE-CCA0A34E38B9}" srcOrd="0" destOrd="0" presId="urn:microsoft.com/office/officeart/2005/8/layout/lProcess2"/>
    <dgm:cxn modelId="{F35D7E2F-4E7D-4448-915A-33FADEA1F436}" type="presOf" srcId="{CDF3B4E5-A41B-417E-AF79-6D82C4A698AB}" destId="{2640B573-5874-4759-B572-556072EDDFFA}" srcOrd="0" destOrd="0" presId="urn:microsoft.com/office/officeart/2005/8/layout/lProcess2"/>
    <dgm:cxn modelId="{96055B30-B66C-4214-9C0B-7A66425E38E9}" srcId="{BCDCFEF7-5866-494A-B8A8-601AA1F287A8}" destId="{B14BCA14-3EC5-4421-B2D7-169047E2AA9E}" srcOrd="2" destOrd="0" parTransId="{34DED9BE-DFD2-45DD-AAAC-6FD78EC10B76}" sibTransId="{C24E9655-5C16-4C14-8982-8EA7E4D43DCB}"/>
    <dgm:cxn modelId="{E4D4B330-5BEF-4A8F-93D8-61611419B889}" srcId="{DFF878CF-EBB1-483B-AC4A-70DEB2C99AC7}" destId="{CA5CD4A6-17ED-4535-9446-926E2E591D8E}" srcOrd="1" destOrd="0" parTransId="{68A82762-80B6-459F-8147-4CC4FEA0B183}" sibTransId="{BF47A9CD-F5AF-4D98-8837-6905B513FEB5}"/>
    <dgm:cxn modelId="{17F10F36-F5F1-4EE3-9B03-8F1A1509FF17}" type="presOf" srcId="{882A6D91-ED71-4CA3-87A8-5C9B768127C5}" destId="{C5280B26-4D3B-4C8D-8181-261DB9F06C85}" srcOrd="0" destOrd="0" presId="urn:microsoft.com/office/officeart/2005/8/layout/lProcess2"/>
    <dgm:cxn modelId="{6B9E033D-6FC2-453D-BA64-F6694A173ED8}" type="presOf" srcId="{C13CDA84-A5B5-4B28-8102-DA8C192A49DA}" destId="{660785C8-23F3-4C12-A2D7-3D79C7A133F0}" srcOrd="0" destOrd="0" presId="urn:microsoft.com/office/officeart/2005/8/layout/lProcess2"/>
    <dgm:cxn modelId="{6655CE3E-1CAD-48CC-9E97-1628242E1FC6}" srcId="{C13CDA84-A5B5-4B28-8102-DA8C192A49DA}" destId="{882A6D91-ED71-4CA3-87A8-5C9B768127C5}" srcOrd="1" destOrd="0" parTransId="{4ADA0697-9394-4F33-A990-26C56F620D7E}" sibTransId="{858BC1BD-C45A-426C-8478-23C81B5C4642}"/>
    <dgm:cxn modelId="{3F30535B-B107-454A-9352-E97833A0CE41}" type="presOf" srcId="{2790D76F-1B79-4B98-8910-8FC7C4FCEB45}" destId="{1193F069-0908-48CD-A516-AB6B0B0FF330}" srcOrd="1" destOrd="0" presId="urn:microsoft.com/office/officeart/2005/8/layout/lProcess2"/>
    <dgm:cxn modelId="{244A445D-4048-478E-97B9-B3444B4AE957}" type="presOf" srcId="{1EDFFEDF-98F3-4A79-9B90-DB7BDD5EBD53}" destId="{2640B573-5874-4759-B572-556072EDDFFA}" srcOrd="0" destOrd="1" presId="urn:microsoft.com/office/officeart/2005/8/layout/lProcess2"/>
    <dgm:cxn modelId="{680F8862-C4AE-496E-8726-F88BACCDB919}" srcId="{BE8E041B-86E8-4B26-9D78-6CEFB8989434}" destId="{DFF878CF-EBB1-483B-AC4A-70DEB2C99AC7}" srcOrd="1" destOrd="0" parTransId="{1B3B8C5D-1CD0-4C53-BC04-DEEC4A4A644A}" sibTransId="{DC3187C7-6A3E-4B91-9F1B-D3E193573452}"/>
    <dgm:cxn modelId="{0C1C0D44-6E3B-4DAF-8B92-47F2E983162C}" srcId="{2790D76F-1B79-4B98-8910-8FC7C4FCEB45}" destId="{DE011BFC-B49B-49E7-A418-5CAC302D37B7}" srcOrd="0" destOrd="0" parTransId="{5CC041AD-81F8-4CB5-B046-278C859AF05B}" sibTransId="{7A332423-4012-4A2B-960F-94C56BACBE06}"/>
    <dgm:cxn modelId="{347B6744-5795-457A-BE5B-39D5AB0FE754}" type="presOf" srcId="{DFF878CF-EBB1-483B-AC4A-70DEB2C99AC7}" destId="{F4643472-8632-43E1-AB62-99AE226CC5C7}" srcOrd="1" destOrd="0" presId="urn:microsoft.com/office/officeart/2005/8/layout/lProcess2"/>
    <dgm:cxn modelId="{32150B46-AEB5-4583-B3A8-2E2920D1F3A4}" srcId="{BCDCFEF7-5866-494A-B8A8-601AA1F287A8}" destId="{0745725A-BC8B-4F3E-963C-31C10A62F6B1}" srcOrd="1" destOrd="0" parTransId="{A44269D3-216A-46B9-A148-C183D9550FD2}" sibTransId="{65359312-BAC4-4AC7-9C8D-296BED716F33}"/>
    <dgm:cxn modelId="{445E8166-870E-44BB-8596-CE69637740D4}" type="presOf" srcId="{B14BCA14-3EC5-4421-B2D7-169047E2AA9E}" destId="{0950FC7F-869A-4E7F-8904-D77783D0E200}" srcOrd="0" destOrd="0" presId="urn:microsoft.com/office/officeart/2005/8/layout/lProcess2"/>
    <dgm:cxn modelId="{EF3B3449-C39F-40DF-ADF5-1BF1E7E79030}" srcId="{2790D76F-1B79-4B98-8910-8FC7C4FCEB45}" destId="{8875998B-EECB-4F15-A03C-E366676B0C1F}" srcOrd="2" destOrd="0" parTransId="{B423CD83-96D5-41E9-B5DB-CF003E0D7848}" sibTransId="{0229D835-5F88-4171-B30F-C2D8EF9BB48F}"/>
    <dgm:cxn modelId="{50C8684C-0679-4469-B2AE-8FEED653B6CA}" type="presOf" srcId="{2790D76F-1B79-4B98-8910-8FC7C4FCEB45}" destId="{5D8912D1-CE27-433A-8DDC-EEA0D7C5CB0E}" srcOrd="0" destOrd="0" presId="urn:microsoft.com/office/officeart/2005/8/layout/lProcess2"/>
    <dgm:cxn modelId="{E0BAD14C-90FD-4A51-8808-B254A3C4E959}" srcId="{DFF878CF-EBB1-483B-AC4A-70DEB2C99AC7}" destId="{C259FACB-E4F1-4AEC-A2AF-40AC722C48C6}" srcOrd="2" destOrd="0" parTransId="{6E10E30D-B1F0-4E51-8212-9491EAD35642}" sibTransId="{E994862D-D014-43DC-B12D-515C047F21AB}"/>
    <dgm:cxn modelId="{826A466D-49C8-436D-B6F4-0088EADC3D97}" srcId="{B822EB9F-AE59-4F9B-B1A5-FCF0E977DD4C}" destId="{7205EE7F-71F5-487F-AB3E-99E8445A57C6}" srcOrd="0" destOrd="0" parTransId="{4B7CB87C-7FCE-44E6-8102-8B345B29AABB}" sibTransId="{48583653-8843-4C8D-8B92-243B814A1755}"/>
    <dgm:cxn modelId="{3A9A084E-DDEA-44F0-9B65-4DD3CFE8D8FE}" srcId="{4B194C1D-A71C-4C04-B00B-9D2C32679034}" destId="{28335782-C78E-4F2E-BA2E-5BB448DD9E91}" srcOrd="0" destOrd="0" parTransId="{63D0A74F-8313-4C80-9419-1B7DF2CB331F}" sibTransId="{68CCE23B-2684-4DF0-A862-84CEF470D91B}"/>
    <dgm:cxn modelId="{8D90AD6E-EAC9-403D-B584-CC08B5B6C030}" srcId="{B822EB9F-AE59-4F9B-B1A5-FCF0E977DD4C}" destId="{91AE5C24-5327-46C8-A4C0-5E99CEDB0778}" srcOrd="3" destOrd="0" parTransId="{07DCB7E5-77A8-4C5E-AEB7-CDB2FB081BD3}" sibTransId="{B6EFF41B-289F-4375-8228-D97C3B269208}"/>
    <dgm:cxn modelId="{789AF84E-7035-46DF-B208-6B57EEA68D9A}" type="presOf" srcId="{7205EE7F-71F5-487F-AB3E-99E8445A57C6}" destId="{2F531CC9-A458-495B-B2BB-94B5E6AFB352}" srcOrd="0" destOrd="0" presId="urn:microsoft.com/office/officeart/2005/8/layout/lProcess2"/>
    <dgm:cxn modelId="{B1D9C851-D4D7-4A68-8427-59AD3C8D2E02}" srcId="{BE8E041B-86E8-4B26-9D78-6CEFB8989434}" destId="{B822EB9F-AE59-4F9B-B1A5-FCF0E977DD4C}" srcOrd="3" destOrd="0" parTransId="{775EEA54-00E4-40E6-9E5E-C59AA236935B}" sibTransId="{82DBB81E-546F-48AB-81BE-07007CB8F49A}"/>
    <dgm:cxn modelId="{1CDB7454-956D-4617-9E2F-7898F2CB6ED7}" type="presOf" srcId="{F0978485-A566-4DD8-8C9D-A72F7A1C091A}" destId="{65D57012-8E53-4B6D-AD88-EFD7E04D1713}" srcOrd="0" destOrd="0" presId="urn:microsoft.com/office/officeart/2005/8/layout/lProcess2"/>
    <dgm:cxn modelId="{E0CADD54-8A7A-4604-A094-D5720EB250F7}" type="presOf" srcId="{2A9DE3AC-980E-4B78-BCB3-D1A8E774622C}" destId="{643B1954-1434-4554-9145-9FF9C4D438A5}" srcOrd="0" destOrd="0" presId="urn:microsoft.com/office/officeart/2005/8/layout/lProcess2"/>
    <dgm:cxn modelId="{8C724C57-E1E6-4DE1-9560-4671D64CB723}" type="presOf" srcId="{DFF878CF-EBB1-483B-AC4A-70DEB2C99AC7}" destId="{CA0C713A-C183-49AA-9343-B5DB721D5A8B}" srcOrd="0" destOrd="0" presId="urn:microsoft.com/office/officeart/2005/8/layout/lProcess2"/>
    <dgm:cxn modelId="{97B59378-3811-4CC7-9DF7-05452B010E0B}" type="presOf" srcId="{8875998B-EECB-4F15-A03C-E366676B0C1F}" destId="{6795A424-E72C-4A13-AC42-F101D790280E}" srcOrd="0" destOrd="0" presId="urn:microsoft.com/office/officeart/2005/8/layout/lProcess2"/>
    <dgm:cxn modelId="{5857C958-4C7A-45D3-B981-85A645D7AB70}" type="presOf" srcId="{340443B4-8ECF-4835-991D-F036AE676232}" destId="{6608C6F5-E98B-4C74-8254-F7B7547E68D5}" srcOrd="0" destOrd="0" presId="urn:microsoft.com/office/officeart/2005/8/layout/lProcess2"/>
    <dgm:cxn modelId="{39430D59-C40F-463B-97C3-A7F56AE9A5E6}" type="presOf" srcId="{0706A073-8053-44FE-B014-2F5A64AF4752}" destId="{8D254A22-6437-4BE2-91A4-3E24851BFC4C}" srcOrd="0" destOrd="0" presId="urn:microsoft.com/office/officeart/2005/8/layout/lProcess2"/>
    <dgm:cxn modelId="{2D2AA18A-1E4B-4B48-9D93-9552FD105172}" type="presOf" srcId="{28335782-C78E-4F2E-BA2E-5BB448DD9E91}" destId="{3BE5FABE-7C1C-462E-9FB6-61E40785CD39}" srcOrd="0" destOrd="1" presId="urn:microsoft.com/office/officeart/2005/8/layout/lProcess2"/>
    <dgm:cxn modelId="{07FBB890-7D21-4945-99A8-E746291AA164}" type="presOf" srcId="{8CAE8380-80C6-4A69-9CBD-D58BCB10D98B}" destId="{E2DB43C5-04C7-4BBB-8B19-6651E051AD57}" srcOrd="0" destOrd="1" presId="urn:microsoft.com/office/officeart/2005/8/layout/lProcess2"/>
    <dgm:cxn modelId="{48E57C93-FD8F-4D22-9AB6-E3E606402865}" srcId="{BE8E041B-86E8-4B26-9D78-6CEFB8989434}" destId="{E68D3899-E1FF-4ABC-A755-763A10C869A0}" srcOrd="2" destOrd="0" parTransId="{05941037-5259-4B6A-81ED-A974FC87205F}" sibTransId="{0B2A347D-AA56-44CC-B7A7-DEBA5B6F2D23}"/>
    <dgm:cxn modelId="{6F288599-EFE0-403A-A8A8-C4D0FC0EA06B}" type="presOf" srcId="{CA5CD4A6-17ED-4535-9446-926E2E591D8E}" destId="{8138E961-DEE3-41C2-809F-B4B30499EEE0}" srcOrd="0" destOrd="0" presId="urn:microsoft.com/office/officeart/2005/8/layout/lProcess2"/>
    <dgm:cxn modelId="{EF85EAA3-444B-4674-883D-11933A879EC3}" type="presOf" srcId="{2D445ADD-489F-461F-A469-0D806F4C8DB1}" destId="{E2DB43C5-04C7-4BBB-8B19-6651E051AD57}" srcOrd="0" destOrd="0" presId="urn:microsoft.com/office/officeart/2005/8/layout/lProcess2"/>
    <dgm:cxn modelId="{D5EF60A4-B727-4B8D-83DA-7604A4857F68}" type="presOf" srcId="{10825A1C-086F-4E69-A43C-DF7A578F6C5E}" destId="{CF5BB6E4-53DB-4808-97A1-B8A675943097}" srcOrd="0" destOrd="0" presId="urn:microsoft.com/office/officeart/2005/8/layout/lProcess2"/>
    <dgm:cxn modelId="{6E0E01A9-123D-49B7-8177-76D2EDC07A19}" srcId="{E68D3899-E1FF-4ABC-A755-763A10C869A0}" destId="{2D445ADD-489F-461F-A469-0D806F4C8DB1}" srcOrd="1" destOrd="0" parTransId="{7BB416CD-2FA2-4C0C-81BD-C2E6EBD8A2AC}" sibTransId="{42F1D168-7876-43FD-AA6B-887E62880E63}"/>
    <dgm:cxn modelId="{38415EA9-BF1A-4D38-857E-5B8772D8E7C0}" type="presOf" srcId="{B822EB9F-AE59-4F9B-B1A5-FCF0E977DD4C}" destId="{698281D8-1635-4ACE-8B54-7D31174A6F16}" srcOrd="0" destOrd="0" presId="urn:microsoft.com/office/officeart/2005/8/layout/lProcess2"/>
    <dgm:cxn modelId="{EEFA15AE-9BAB-476F-99DD-130D60F13450}" type="presOf" srcId="{DB103064-5D8A-4B9D-A5CB-617A83C29E76}" destId="{0BF00C4D-130A-41C7-ADB9-4F0D961AC4FA}" srcOrd="0" destOrd="0" presId="urn:microsoft.com/office/officeart/2005/8/layout/lProcess2"/>
    <dgm:cxn modelId="{7904ABAE-2686-41F7-ABCC-15DCB66B0FEC}" type="presOf" srcId="{BCDCFEF7-5866-494A-B8A8-601AA1F287A8}" destId="{BF5D58C2-3235-4F9F-A759-82345E298C70}" srcOrd="1" destOrd="0" presId="urn:microsoft.com/office/officeart/2005/8/layout/lProcess2"/>
    <dgm:cxn modelId="{7D4F21B5-A8AB-4679-B7DA-CB49406F89AD}" type="presOf" srcId="{B0D6A885-1F3B-4C5E-AFA9-675CB2A31E82}" destId="{DA8A3607-ED43-4E01-B1D2-C92F5341DEDB}" srcOrd="0" destOrd="0" presId="urn:microsoft.com/office/officeart/2005/8/layout/lProcess2"/>
    <dgm:cxn modelId="{E85D5DB6-973E-4FCC-9372-C160CF9C7C8B}" type="presOf" srcId="{BE8E041B-86E8-4B26-9D78-6CEFB8989434}" destId="{09C623BF-7498-4842-B7C1-0FB3F1B387FC}" srcOrd="0" destOrd="0" presId="urn:microsoft.com/office/officeart/2005/8/layout/lProcess2"/>
    <dgm:cxn modelId="{4F0F65B8-9FA2-4EBF-9150-0654F532B9BF}" srcId="{2790D76F-1B79-4B98-8910-8FC7C4FCEB45}" destId="{C5FDA37F-F170-4D3C-B3B3-A3C060C645EA}" srcOrd="1" destOrd="0" parTransId="{F9CFA512-905E-4EA6-A124-206132EDCCEE}" sibTransId="{77399574-5430-434E-B610-4CB9BFFAD65E}"/>
    <dgm:cxn modelId="{E0A03CC1-0C82-46EE-BD9D-7D40262850E5}" type="presOf" srcId="{91AE5C24-5327-46C8-A4C0-5E99CEDB0778}" destId="{5B5735D5-AC87-4183-9697-89D082E81C0F}" srcOrd="0" destOrd="0" presId="urn:microsoft.com/office/officeart/2005/8/layout/lProcess2"/>
    <dgm:cxn modelId="{674F99C1-3FBF-4592-9854-36B0304B63E6}" srcId="{B822EB9F-AE59-4F9B-B1A5-FCF0E977DD4C}" destId="{B0D6A885-1F3B-4C5E-AFA9-675CB2A31E82}" srcOrd="2" destOrd="0" parTransId="{FAA73F79-CBAD-48FB-BA46-65B147B06723}" sibTransId="{58968525-ECB1-4405-8510-7F690939847A}"/>
    <dgm:cxn modelId="{2311BEC2-3CF9-4A42-8B5F-942DB40C565D}" type="presOf" srcId="{DE011BFC-B49B-49E7-A418-5CAC302D37B7}" destId="{501330AD-084C-4A46-A233-828D3A3A2F34}" srcOrd="0" destOrd="0" presId="urn:microsoft.com/office/officeart/2005/8/layout/lProcess2"/>
    <dgm:cxn modelId="{45EC07C3-B256-40FC-97C8-321F36BF0B0F}" srcId="{E68D3899-E1FF-4ABC-A755-763A10C869A0}" destId="{4B194C1D-A71C-4C04-B00B-9D2C32679034}" srcOrd="0" destOrd="0" parTransId="{34305711-DDA2-4B1B-97DD-F650704B3D3D}" sibTransId="{7A008C6B-A87A-4693-839C-6B30B28AE49F}"/>
    <dgm:cxn modelId="{50B46BC5-7978-4FB5-84CE-8EB79EE8D364}" type="presOf" srcId="{C13CDA84-A5B5-4B28-8102-DA8C192A49DA}" destId="{66B8E18A-E9F4-49F7-911E-62AA3BD1AFD8}" srcOrd="1" destOrd="0" presId="urn:microsoft.com/office/officeart/2005/8/layout/lProcess2"/>
    <dgm:cxn modelId="{532790C9-E027-470C-B835-3642AAFC3B1C}" srcId="{C13CDA84-A5B5-4B28-8102-DA8C192A49DA}" destId="{2A9DE3AC-980E-4B78-BCB3-D1A8E774622C}" srcOrd="0" destOrd="0" parTransId="{4F775947-38AE-41AD-9AA0-36140AA8E659}" sibTransId="{7D999293-9C37-45AA-8E0F-774531CFC9BE}"/>
    <dgm:cxn modelId="{048D03CA-3DFA-44A9-A7C8-8425DA8503FA}" srcId="{2790D76F-1B79-4B98-8910-8FC7C4FCEB45}" destId="{0706A073-8053-44FE-B014-2F5A64AF4752}" srcOrd="3" destOrd="0" parTransId="{E2E859A9-307B-46EB-96CB-11F147D5ACCF}" sibTransId="{7605026D-89CC-4901-B000-F234B7F92150}"/>
    <dgm:cxn modelId="{90D0C9CC-A7F6-448E-AF68-4FAA82659026}" srcId="{DFF878CF-EBB1-483B-AC4A-70DEB2C99AC7}" destId="{10825A1C-086F-4E69-A43C-DF7A578F6C5E}" srcOrd="0" destOrd="0" parTransId="{223D2475-E0F8-4F90-B06D-7174614B197A}" sibTransId="{642C1EA0-842A-4E9F-A98C-0265760DFE64}"/>
    <dgm:cxn modelId="{FB4F23CD-3AD9-464E-B3A9-6DF74A8F51F6}" srcId="{CDF3B4E5-A41B-417E-AF79-6D82C4A698AB}" destId="{1EDFFEDF-98F3-4A79-9B90-DB7BDD5EBD53}" srcOrd="0" destOrd="0" parTransId="{7324167C-8567-4849-B1BC-123032ABFF14}" sibTransId="{33A4734B-A6F0-493B-A69B-330C0F72A0F4}"/>
    <dgm:cxn modelId="{7B1D3DCE-02CF-4063-B68B-7C2CF554A048}" type="presOf" srcId="{E68D3899-E1FF-4ABC-A755-763A10C869A0}" destId="{77776432-A3EB-4F5A-A8A2-B33395102A28}" srcOrd="1" destOrd="0" presId="urn:microsoft.com/office/officeart/2005/8/layout/lProcess2"/>
    <dgm:cxn modelId="{9F82C1CE-E79E-41CA-B485-3E021DA95C1F}" type="presOf" srcId="{4B194C1D-A71C-4C04-B00B-9D2C32679034}" destId="{3BE5FABE-7C1C-462E-9FB6-61E40785CD39}" srcOrd="0" destOrd="0" presId="urn:microsoft.com/office/officeart/2005/8/layout/lProcess2"/>
    <dgm:cxn modelId="{23C740D5-7DB7-4B33-A069-46667777644E}" type="presOf" srcId="{8AD5AE92-D071-442F-A507-4847ECB652A3}" destId="{6608C6F5-E98B-4C74-8254-F7B7547E68D5}" srcOrd="0" destOrd="2" presId="urn:microsoft.com/office/officeart/2005/8/layout/lProcess2"/>
    <dgm:cxn modelId="{F7AA58E2-D8F7-4A0F-89B8-B0C4249CFC77}" type="presOf" srcId="{2D3CB453-DA1F-48A3-93AD-A8A7C043BADA}" destId="{69314DF0-2FE3-4F0D-858C-563B0A76E073}" srcOrd="0" destOrd="0" presId="urn:microsoft.com/office/officeart/2005/8/layout/lProcess2"/>
    <dgm:cxn modelId="{7C1243E5-07FB-46A6-9F62-E228ABC94FDE}" srcId="{BE8E041B-86E8-4B26-9D78-6CEFB8989434}" destId="{BCDCFEF7-5866-494A-B8A8-601AA1F287A8}" srcOrd="4" destOrd="0" parTransId="{5608EC02-738C-49E1-B316-E2B28C4FBC1F}" sibTransId="{E2BD1A3B-96FD-4A4C-9BF8-DE5CC83D7EC5}"/>
    <dgm:cxn modelId="{FA3482E6-076D-4736-A23E-505FB4399B01}" type="presOf" srcId="{B822EB9F-AE59-4F9B-B1A5-FCF0E977DD4C}" destId="{1BE6BEAF-FBB7-4B1F-A4DB-638BF35570AA}" srcOrd="1" destOrd="0" presId="urn:microsoft.com/office/officeart/2005/8/layout/lProcess2"/>
    <dgm:cxn modelId="{CFC22EF1-B945-4E64-9FB0-03765F2D8E79}" srcId="{2D445ADD-489F-461F-A469-0D806F4C8DB1}" destId="{8CAE8380-80C6-4A69-9CBD-D58BCB10D98B}" srcOrd="0" destOrd="0" parTransId="{C6EF8747-6ADF-42EC-A177-D9BF359E6954}" sibTransId="{21E22A01-B283-412C-97F9-4E22D7A375F9}"/>
    <dgm:cxn modelId="{A686C3F4-33CC-42A9-8D70-CA3027986D1F}" type="presOf" srcId="{BCDCFEF7-5866-494A-B8A8-601AA1F287A8}" destId="{C4708C50-690C-4483-903D-D793353312E6}" srcOrd="0" destOrd="0" presId="urn:microsoft.com/office/officeart/2005/8/layout/lProcess2"/>
    <dgm:cxn modelId="{4C1549FB-F352-490A-BACC-423D687D4000}" srcId="{E68D3899-E1FF-4ABC-A755-763A10C869A0}" destId="{CDF3B4E5-A41B-417E-AF79-6D82C4A698AB}" srcOrd="2" destOrd="0" parTransId="{62525265-F793-4369-B00B-ABBA4DD13FC1}" sibTransId="{FBE101AE-9666-4C13-B5BE-7DEE14FC91E7}"/>
    <dgm:cxn modelId="{E5B679FC-32BB-4821-86CA-335239069462}" type="presOf" srcId="{2515364B-498E-4F73-B24C-DB5289CE29BD}" destId="{6608C6F5-E98B-4C74-8254-F7B7547E68D5}" srcOrd="0" destOrd="1" presId="urn:microsoft.com/office/officeart/2005/8/layout/lProcess2"/>
    <dgm:cxn modelId="{F1E76E9A-5DC6-4762-BE3E-9D12D9EFEF3F}" type="presParOf" srcId="{09C623BF-7498-4842-B7C1-0FB3F1B387FC}" destId="{E3B5AD4E-96FF-41AF-82D6-14F4A9E3CE55}" srcOrd="0" destOrd="0" presId="urn:microsoft.com/office/officeart/2005/8/layout/lProcess2"/>
    <dgm:cxn modelId="{1AB98613-7206-43C7-A846-F9F22341796B}" type="presParOf" srcId="{E3B5AD4E-96FF-41AF-82D6-14F4A9E3CE55}" destId="{660785C8-23F3-4C12-A2D7-3D79C7A133F0}" srcOrd="0" destOrd="0" presId="urn:microsoft.com/office/officeart/2005/8/layout/lProcess2"/>
    <dgm:cxn modelId="{83ABD1B3-E178-4C67-889E-FBA2DD0AC987}" type="presParOf" srcId="{E3B5AD4E-96FF-41AF-82D6-14F4A9E3CE55}" destId="{66B8E18A-E9F4-49F7-911E-62AA3BD1AFD8}" srcOrd="1" destOrd="0" presId="urn:microsoft.com/office/officeart/2005/8/layout/lProcess2"/>
    <dgm:cxn modelId="{224B9733-C29A-4058-81D3-BED9D118E349}" type="presParOf" srcId="{E3B5AD4E-96FF-41AF-82D6-14F4A9E3CE55}" destId="{DBFB0697-280D-4BD8-93C6-EFFE9E0A6224}" srcOrd="2" destOrd="0" presId="urn:microsoft.com/office/officeart/2005/8/layout/lProcess2"/>
    <dgm:cxn modelId="{AC05C0B5-52EF-441A-8B45-62D1D4195C85}" type="presParOf" srcId="{DBFB0697-280D-4BD8-93C6-EFFE9E0A6224}" destId="{867AA2AF-FC5B-4539-BC03-C23251DACACE}" srcOrd="0" destOrd="0" presId="urn:microsoft.com/office/officeart/2005/8/layout/lProcess2"/>
    <dgm:cxn modelId="{0BAB7244-CB9A-440A-A67C-698ECBCFD6AB}" type="presParOf" srcId="{867AA2AF-FC5B-4539-BC03-C23251DACACE}" destId="{643B1954-1434-4554-9145-9FF9C4D438A5}" srcOrd="0" destOrd="0" presId="urn:microsoft.com/office/officeart/2005/8/layout/lProcess2"/>
    <dgm:cxn modelId="{D78FE2A6-D36F-4E52-9A16-7C1346322D51}" type="presParOf" srcId="{867AA2AF-FC5B-4539-BC03-C23251DACACE}" destId="{4F5F9994-6B61-4A11-B8B0-C4F255835843}" srcOrd="1" destOrd="0" presId="urn:microsoft.com/office/officeart/2005/8/layout/lProcess2"/>
    <dgm:cxn modelId="{3EF3227B-8158-40A8-96D5-42C775B5C459}" type="presParOf" srcId="{867AA2AF-FC5B-4539-BC03-C23251DACACE}" destId="{C5280B26-4D3B-4C8D-8181-261DB9F06C85}" srcOrd="2" destOrd="0" presId="urn:microsoft.com/office/officeart/2005/8/layout/lProcess2"/>
    <dgm:cxn modelId="{30B6BEEA-2316-4CD1-A050-3F3793CE7809}" type="presParOf" srcId="{867AA2AF-FC5B-4539-BC03-C23251DACACE}" destId="{6F9D1A1C-95D9-4713-B8BE-07685ABBEA53}" srcOrd="3" destOrd="0" presId="urn:microsoft.com/office/officeart/2005/8/layout/lProcess2"/>
    <dgm:cxn modelId="{629E49A7-2623-4F1F-A1A0-61506DF65628}" type="presParOf" srcId="{867AA2AF-FC5B-4539-BC03-C23251DACACE}" destId="{69314DF0-2FE3-4F0D-858C-563B0A76E073}" srcOrd="4" destOrd="0" presId="urn:microsoft.com/office/officeart/2005/8/layout/lProcess2"/>
    <dgm:cxn modelId="{6BC01B05-1A65-4E0D-8D53-4D83B8DC8FAE}" type="presParOf" srcId="{09C623BF-7498-4842-B7C1-0FB3F1B387FC}" destId="{99E9268D-18DD-445C-9679-3E917995DADA}" srcOrd="1" destOrd="0" presId="urn:microsoft.com/office/officeart/2005/8/layout/lProcess2"/>
    <dgm:cxn modelId="{ED62F832-5382-4F0B-A83A-E38534586A7E}" type="presParOf" srcId="{09C623BF-7498-4842-B7C1-0FB3F1B387FC}" destId="{61E6DB88-DE0E-49EE-922A-6508462D835D}" srcOrd="2" destOrd="0" presId="urn:microsoft.com/office/officeart/2005/8/layout/lProcess2"/>
    <dgm:cxn modelId="{18A9D4A5-3F32-4C99-A965-E9C4283B28FB}" type="presParOf" srcId="{61E6DB88-DE0E-49EE-922A-6508462D835D}" destId="{CA0C713A-C183-49AA-9343-B5DB721D5A8B}" srcOrd="0" destOrd="0" presId="urn:microsoft.com/office/officeart/2005/8/layout/lProcess2"/>
    <dgm:cxn modelId="{D28978C7-3D3B-4C37-A1A6-D860A3B0C54F}" type="presParOf" srcId="{61E6DB88-DE0E-49EE-922A-6508462D835D}" destId="{F4643472-8632-43E1-AB62-99AE226CC5C7}" srcOrd="1" destOrd="0" presId="urn:microsoft.com/office/officeart/2005/8/layout/lProcess2"/>
    <dgm:cxn modelId="{40976DE1-0C5E-4865-8AEE-3E404EDD8314}" type="presParOf" srcId="{61E6DB88-DE0E-49EE-922A-6508462D835D}" destId="{152A76A5-650E-4215-81BF-5F6AFE34C1AF}" srcOrd="2" destOrd="0" presId="urn:microsoft.com/office/officeart/2005/8/layout/lProcess2"/>
    <dgm:cxn modelId="{51845ABD-BBEA-4BAC-9ED7-86DDA61530E3}" type="presParOf" srcId="{152A76A5-650E-4215-81BF-5F6AFE34C1AF}" destId="{BB263FA9-84D2-4AE4-836C-1890842AC3BC}" srcOrd="0" destOrd="0" presId="urn:microsoft.com/office/officeart/2005/8/layout/lProcess2"/>
    <dgm:cxn modelId="{55A14610-35A7-4A5C-B5C5-171355F8445A}" type="presParOf" srcId="{BB263FA9-84D2-4AE4-836C-1890842AC3BC}" destId="{CF5BB6E4-53DB-4808-97A1-B8A675943097}" srcOrd="0" destOrd="0" presId="urn:microsoft.com/office/officeart/2005/8/layout/lProcess2"/>
    <dgm:cxn modelId="{8B63A7C2-9705-4DD7-BB45-7F177A9E9BD4}" type="presParOf" srcId="{BB263FA9-84D2-4AE4-836C-1890842AC3BC}" destId="{FC3C11DF-2D5D-4A42-BE97-21764E9B1C55}" srcOrd="1" destOrd="0" presId="urn:microsoft.com/office/officeart/2005/8/layout/lProcess2"/>
    <dgm:cxn modelId="{BD95EF9F-6F17-4D2D-A0B1-D1B1A715F55A}" type="presParOf" srcId="{BB263FA9-84D2-4AE4-836C-1890842AC3BC}" destId="{8138E961-DEE3-41C2-809F-B4B30499EEE0}" srcOrd="2" destOrd="0" presId="urn:microsoft.com/office/officeart/2005/8/layout/lProcess2"/>
    <dgm:cxn modelId="{E50ADCA1-22DA-48AB-9F2A-78F4624DBFD5}" type="presParOf" srcId="{BB263FA9-84D2-4AE4-836C-1890842AC3BC}" destId="{3A2E8C8B-42B0-40B9-8BC4-830C08AF1063}" srcOrd="3" destOrd="0" presId="urn:microsoft.com/office/officeart/2005/8/layout/lProcess2"/>
    <dgm:cxn modelId="{F6411C42-2127-4A1C-B092-6A1B3DBB52B5}" type="presParOf" srcId="{BB263FA9-84D2-4AE4-836C-1890842AC3BC}" destId="{F22EB885-FBEF-4532-9C34-55DD1D67E5C7}" srcOrd="4" destOrd="0" presId="urn:microsoft.com/office/officeart/2005/8/layout/lProcess2"/>
    <dgm:cxn modelId="{CACD492F-2682-4A27-9B8A-B9228C12D05A}" type="presParOf" srcId="{09C623BF-7498-4842-B7C1-0FB3F1B387FC}" destId="{5C3C660D-1AC4-418A-BE81-A02500A8F97B}" srcOrd="3" destOrd="0" presId="urn:microsoft.com/office/officeart/2005/8/layout/lProcess2"/>
    <dgm:cxn modelId="{33FD6F3A-4FC5-4C78-9EF0-670883D1FF4E}" type="presParOf" srcId="{09C623BF-7498-4842-B7C1-0FB3F1B387FC}" destId="{4298C81C-20F9-4A1D-A176-F6EF10095814}" srcOrd="4" destOrd="0" presId="urn:microsoft.com/office/officeart/2005/8/layout/lProcess2"/>
    <dgm:cxn modelId="{5B8F769D-BE16-4A6A-BF40-2320314CB836}" type="presParOf" srcId="{4298C81C-20F9-4A1D-A176-F6EF10095814}" destId="{2B783F67-0A12-4372-9FA2-A46B10D5752E}" srcOrd="0" destOrd="0" presId="urn:microsoft.com/office/officeart/2005/8/layout/lProcess2"/>
    <dgm:cxn modelId="{81201FC3-9E8A-4EEC-814C-940F41916306}" type="presParOf" srcId="{4298C81C-20F9-4A1D-A176-F6EF10095814}" destId="{77776432-A3EB-4F5A-A8A2-B33395102A28}" srcOrd="1" destOrd="0" presId="urn:microsoft.com/office/officeart/2005/8/layout/lProcess2"/>
    <dgm:cxn modelId="{E42D1DEC-F0A7-4A99-9FAA-CE69A29A50F8}" type="presParOf" srcId="{4298C81C-20F9-4A1D-A176-F6EF10095814}" destId="{3E6F5367-5799-4404-BB84-CD7694299635}" srcOrd="2" destOrd="0" presId="urn:microsoft.com/office/officeart/2005/8/layout/lProcess2"/>
    <dgm:cxn modelId="{63A7372F-60E2-4C5E-A7A9-F10DBFD40E73}" type="presParOf" srcId="{3E6F5367-5799-4404-BB84-CD7694299635}" destId="{75BA8FAC-C165-4586-93E5-EE27B1EF5668}" srcOrd="0" destOrd="0" presId="urn:microsoft.com/office/officeart/2005/8/layout/lProcess2"/>
    <dgm:cxn modelId="{072FC658-DD12-4FEA-8FA8-81E28A12C1E1}" type="presParOf" srcId="{75BA8FAC-C165-4586-93E5-EE27B1EF5668}" destId="{3BE5FABE-7C1C-462E-9FB6-61E40785CD39}" srcOrd="0" destOrd="0" presId="urn:microsoft.com/office/officeart/2005/8/layout/lProcess2"/>
    <dgm:cxn modelId="{B6A6C2B2-2821-4D3B-A7A0-9591E5184772}" type="presParOf" srcId="{75BA8FAC-C165-4586-93E5-EE27B1EF5668}" destId="{D8C05CE6-F3CA-47DA-9926-EB7347666CAB}" srcOrd="1" destOrd="0" presId="urn:microsoft.com/office/officeart/2005/8/layout/lProcess2"/>
    <dgm:cxn modelId="{EC0FAABA-EE7E-4334-A9DC-2976A180A38A}" type="presParOf" srcId="{75BA8FAC-C165-4586-93E5-EE27B1EF5668}" destId="{E2DB43C5-04C7-4BBB-8B19-6651E051AD57}" srcOrd="2" destOrd="0" presId="urn:microsoft.com/office/officeart/2005/8/layout/lProcess2"/>
    <dgm:cxn modelId="{A7157152-7DA7-4561-B4FD-CDEA7E0E89E8}" type="presParOf" srcId="{75BA8FAC-C165-4586-93E5-EE27B1EF5668}" destId="{4D8C9B2A-A273-4F5C-87FE-4A857B5F136E}" srcOrd="3" destOrd="0" presId="urn:microsoft.com/office/officeart/2005/8/layout/lProcess2"/>
    <dgm:cxn modelId="{8CE5395D-CB92-4C15-8237-46C7177F53D5}" type="presParOf" srcId="{75BA8FAC-C165-4586-93E5-EE27B1EF5668}" destId="{2640B573-5874-4759-B572-556072EDDFFA}" srcOrd="4" destOrd="0" presId="urn:microsoft.com/office/officeart/2005/8/layout/lProcess2"/>
    <dgm:cxn modelId="{8B41C31D-0AAA-4FCC-AA84-018FAADD062F}" type="presParOf" srcId="{75BA8FAC-C165-4586-93E5-EE27B1EF5668}" destId="{0672D043-E74E-4360-97CD-C9424FED6C30}" srcOrd="5" destOrd="0" presId="urn:microsoft.com/office/officeart/2005/8/layout/lProcess2"/>
    <dgm:cxn modelId="{78515683-41E6-4027-9765-D084B4D2C512}" type="presParOf" srcId="{75BA8FAC-C165-4586-93E5-EE27B1EF5668}" destId="{6608C6F5-E98B-4C74-8254-F7B7547E68D5}" srcOrd="6" destOrd="0" presId="urn:microsoft.com/office/officeart/2005/8/layout/lProcess2"/>
    <dgm:cxn modelId="{0F643B36-160A-4C11-81D2-BD5221FD6F1F}" type="presParOf" srcId="{09C623BF-7498-4842-B7C1-0FB3F1B387FC}" destId="{DE85D822-3F0A-42E7-A756-E1FE870A48E0}" srcOrd="5" destOrd="0" presId="urn:microsoft.com/office/officeart/2005/8/layout/lProcess2"/>
    <dgm:cxn modelId="{36510FD0-1E9D-435B-912E-0D7E8EEA9282}" type="presParOf" srcId="{09C623BF-7498-4842-B7C1-0FB3F1B387FC}" destId="{286DE134-8FC0-42B5-9A6F-CD382585039B}" srcOrd="6" destOrd="0" presId="urn:microsoft.com/office/officeart/2005/8/layout/lProcess2"/>
    <dgm:cxn modelId="{68B00896-3AAD-4747-B95F-82F75DE71CD9}" type="presParOf" srcId="{286DE134-8FC0-42B5-9A6F-CD382585039B}" destId="{698281D8-1635-4ACE-8B54-7D31174A6F16}" srcOrd="0" destOrd="0" presId="urn:microsoft.com/office/officeart/2005/8/layout/lProcess2"/>
    <dgm:cxn modelId="{1040D709-83C4-4DF9-BE33-7D5ED35586BA}" type="presParOf" srcId="{286DE134-8FC0-42B5-9A6F-CD382585039B}" destId="{1BE6BEAF-FBB7-4B1F-A4DB-638BF35570AA}" srcOrd="1" destOrd="0" presId="urn:microsoft.com/office/officeart/2005/8/layout/lProcess2"/>
    <dgm:cxn modelId="{63FF4576-F9A4-44DA-9852-D68A18BB7A84}" type="presParOf" srcId="{286DE134-8FC0-42B5-9A6F-CD382585039B}" destId="{5BF58C80-F3CD-4770-BF1D-14B5CC5C7A9E}" srcOrd="2" destOrd="0" presId="urn:microsoft.com/office/officeart/2005/8/layout/lProcess2"/>
    <dgm:cxn modelId="{94CC8EDB-FC00-49D0-B18B-5C4F1CD9E92F}" type="presParOf" srcId="{5BF58C80-F3CD-4770-BF1D-14B5CC5C7A9E}" destId="{63C3B470-63F0-46FF-B8F6-E8C8E4AD3132}" srcOrd="0" destOrd="0" presId="urn:microsoft.com/office/officeart/2005/8/layout/lProcess2"/>
    <dgm:cxn modelId="{7F6FB43C-C614-41B2-8CFA-C7196309EBB1}" type="presParOf" srcId="{63C3B470-63F0-46FF-B8F6-E8C8E4AD3132}" destId="{2F531CC9-A458-495B-B2BB-94B5E6AFB352}" srcOrd="0" destOrd="0" presId="urn:microsoft.com/office/officeart/2005/8/layout/lProcess2"/>
    <dgm:cxn modelId="{B8F54045-C44B-4467-98A8-DC77478977AC}" type="presParOf" srcId="{63C3B470-63F0-46FF-B8F6-E8C8E4AD3132}" destId="{1CCBF1B7-C713-494B-B884-E15A0FAE3A68}" srcOrd="1" destOrd="0" presId="urn:microsoft.com/office/officeart/2005/8/layout/lProcess2"/>
    <dgm:cxn modelId="{DEB3D841-3EB0-447D-8180-E57F16AB957C}" type="presParOf" srcId="{63C3B470-63F0-46FF-B8F6-E8C8E4AD3132}" destId="{65D57012-8E53-4B6D-AD88-EFD7E04D1713}" srcOrd="2" destOrd="0" presId="urn:microsoft.com/office/officeart/2005/8/layout/lProcess2"/>
    <dgm:cxn modelId="{6561914A-065D-4B1C-B913-881E9685FFEE}" type="presParOf" srcId="{63C3B470-63F0-46FF-B8F6-E8C8E4AD3132}" destId="{45364AE5-FA33-4634-B53A-50C438A6FAD3}" srcOrd="3" destOrd="0" presId="urn:microsoft.com/office/officeart/2005/8/layout/lProcess2"/>
    <dgm:cxn modelId="{5A063901-63FD-4A34-80F2-89A44464BB5F}" type="presParOf" srcId="{63C3B470-63F0-46FF-B8F6-E8C8E4AD3132}" destId="{DA8A3607-ED43-4E01-B1D2-C92F5341DEDB}" srcOrd="4" destOrd="0" presId="urn:microsoft.com/office/officeart/2005/8/layout/lProcess2"/>
    <dgm:cxn modelId="{DE7A4288-B37D-4ABD-9436-0D652F233D75}" type="presParOf" srcId="{63C3B470-63F0-46FF-B8F6-E8C8E4AD3132}" destId="{B559A1C3-1937-450E-96AF-7C7EDEA8E0FC}" srcOrd="5" destOrd="0" presId="urn:microsoft.com/office/officeart/2005/8/layout/lProcess2"/>
    <dgm:cxn modelId="{9EF9B725-6B9E-40E0-B454-A57B4B71BED8}" type="presParOf" srcId="{63C3B470-63F0-46FF-B8F6-E8C8E4AD3132}" destId="{5B5735D5-AC87-4183-9697-89D082E81C0F}" srcOrd="6" destOrd="0" presId="urn:microsoft.com/office/officeart/2005/8/layout/lProcess2"/>
    <dgm:cxn modelId="{E2198BEB-6286-44B7-A4DC-E8C3F86C2E6E}" type="presParOf" srcId="{09C623BF-7498-4842-B7C1-0FB3F1B387FC}" destId="{D2DBB51C-C01F-4B02-A387-85E48AA13553}" srcOrd="7" destOrd="0" presId="urn:microsoft.com/office/officeart/2005/8/layout/lProcess2"/>
    <dgm:cxn modelId="{FE1D94F0-8F58-44A3-B60E-62416F2AD869}" type="presParOf" srcId="{09C623BF-7498-4842-B7C1-0FB3F1B387FC}" destId="{0AFF7093-2834-45AF-A530-8C9336DC9355}" srcOrd="8" destOrd="0" presId="urn:microsoft.com/office/officeart/2005/8/layout/lProcess2"/>
    <dgm:cxn modelId="{4629B9B8-29B1-475D-8B65-8E03321DE524}" type="presParOf" srcId="{0AFF7093-2834-45AF-A530-8C9336DC9355}" destId="{C4708C50-690C-4483-903D-D793353312E6}" srcOrd="0" destOrd="0" presId="urn:microsoft.com/office/officeart/2005/8/layout/lProcess2"/>
    <dgm:cxn modelId="{B5035270-8B49-454C-A071-1295224C6E96}" type="presParOf" srcId="{0AFF7093-2834-45AF-A530-8C9336DC9355}" destId="{BF5D58C2-3235-4F9F-A759-82345E298C70}" srcOrd="1" destOrd="0" presId="urn:microsoft.com/office/officeart/2005/8/layout/lProcess2"/>
    <dgm:cxn modelId="{AF2DB01E-01F9-4B10-BCD6-1F1D5AD5B72F}" type="presParOf" srcId="{0AFF7093-2834-45AF-A530-8C9336DC9355}" destId="{F98B93D8-8FF0-4E74-BD99-630AD65DB533}" srcOrd="2" destOrd="0" presId="urn:microsoft.com/office/officeart/2005/8/layout/lProcess2"/>
    <dgm:cxn modelId="{28FAEBE8-EFA5-4516-8585-034C53DAB5FE}" type="presParOf" srcId="{F98B93D8-8FF0-4E74-BD99-630AD65DB533}" destId="{E6A49608-51AD-4A1E-B587-25E21469DE63}" srcOrd="0" destOrd="0" presId="urn:microsoft.com/office/officeart/2005/8/layout/lProcess2"/>
    <dgm:cxn modelId="{8EDE4D2F-EB49-4AB9-A29A-347A4AE2A697}" type="presParOf" srcId="{E6A49608-51AD-4A1E-B587-25E21469DE63}" destId="{0BF00C4D-130A-41C7-ADB9-4F0D961AC4FA}" srcOrd="0" destOrd="0" presId="urn:microsoft.com/office/officeart/2005/8/layout/lProcess2"/>
    <dgm:cxn modelId="{7684C606-8A8B-4B28-A8AE-24961F5AE8A4}" type="presParOf" srcId="{E6A49608-51AD-4A1E-B587-25E21469DE63}" destId="{AE64909E-D9A3-4C08-B461-06262B5444E6}" srcOrd="1" destOrd="0" presId="urn:microsoft.com/office/officeart/2005/8/layout/lProcess2"/>
    <dgm:cxn modelId="{AF17A6EF-8053-4CA4-953F-95BFEFE9AC79}" type="presParOf" srcId="{E6A49608-51AD-4A1E-B587-25E21469DE63}" destId="{9963CFA9-3CC8-4AE1-BEAE-CCA0A34E38B9}" srcOrd="2" destOrd="0" presId="urn:microsoft.com/office/officeart/2005/8/layout/lProcess2"/>
    <dgm:cxn modelId="{BFA9F977-D445-47DE-AB8A-356E0F903938}" type="presParOf" srcId="{E6A49608-51AD-4A1E-B587-25E21469DE63}" destId="{4EBB2C3E-9C43-47E0-A1EB-015210D0DCAA}" srcOrd="3" destOrd="0" presId="urn:microsoft.com/office/officeart/2005/8/layout/lProcess2"/>
    <dgm:cxn modelId="{7AEAE136-E309-4E9F-861E-529024F830BA}" type="presParOf" srcId="{E6A49608-51AD-4A1E-B587-25E21469DE63}" destId="{0950FC7F-869A-4E7F-8904-D77783D0E200}" srcOrd="4" destOrd="0" presId="urn:microsoft.com/office/officeart/2005/8/layout/lProcess2"/>
    <dgm:cxn modelId="{E1363EB7-603F-4D4C-957E-45E5D6D15314}" type="presParOf" srcId="{09C623BF-7498-4842-B7C1-0FB3F1B387FC}" destId="{F4A9F533-E3DF-40A9-A39F-D7A91FC460E6}" srcOrd="9" destOrd="0" presId="urn:microsoft.com/office/officeart/2005/8/layout/lProcess2"/>
    <dgm:cxn modelId="{87412666-90F7-4177-B653-DA3A5A7CECC6}" type="presParOf" srcId="{09C623BF-7498-4842-B7C1-0FB3F1B387FC}" destId="{3808A0E3-0BE3-47C2-87DC-AAE7FF1935EA}" srcOrd="10" destOrd="0" presId="urn:microsoft.com/office/officeart/2005/8/layout/lProcess2"/>
    <dgm:cxn modelId="{CAD697C3-2AFA-4841-ADFC-6F1D3827DF54}" type="presParOf" srcId="{3808A0E3-0BE3-47C2-87DC-AAE7FF1935EA}" destId="{5D8912D1-CE27-433A-8DDC-EEA0D7C5CB0E}" srcOrd="0" destOrd="0" presId="urn:microsoft.com/office/officeart/2005/8/layout/lProcess2"/>
    <dgm:cxn modelId="{0BF7D585-C409-4228-9018-E6004D69C5BC}" type="presParOf" srcId="{3808A0E3-0BE3-47C2-87DC-AAE7FF1935EA}" destId="{1193F069-0908-48CD-A516-AB6B0B0FF330}" srcOrd="1" destOrd="0" presId="urn:microsoft.com/office/officeart/2005/8/layout/lProcess2"/>
    <dgm:cxn modelId="{9AA1E15B-3E7C-4596-AEFF-66603A95BAB9}" type="presParOf" srcId="{3808A0E3-0BE3-47C2-87DC-AAE7FF1935EA}" destId="{E029C2EE-C790-44D4-9504-F51221D52CE7}" srcOrd="2" destOrd="0" presId="urn:microsoft.com/office/officeart/2005/8/layout/lProcess2"/>
    <dgm:cxn modelId="{ED85A0A2-B0A5-4201-BACD-7DCF26757357}" type="presParOf" srcId="{E029C2EE-C790-44D4-9504-F51221D52CE7}" destId="{CCF46B83-08B6-42B3-8440-338C429BB615}" srcOrd="0" destOrd="0" presId="urn:microsoft.com/office/officeart/2005/8/layout/lProcess2"/>
    <dgm:cxn modelId="{F13B9976-B2D1-4328-A134-6D1212BEF96D}" type="presParOf" srcId="{CCF46B83-08B6-42B3-8440-338C429BB615}" destId="{501330AD-084C-4A46-A233-828D3A3A2F34}" srcOrd="0" destOrd="0" presId="urn:microsoft.com/office/officeart/2005/8/layout/lProcess2"/>
    <dgm:cxn modelId="{349A771A-D118-4CAA-8C33-9DAC5C250BB2}" type="presParOf" srcId="{CCF46B83-08B6-42B3-8440-338C429BB615}" destId="{A2F50347-CB1E-40EA-A1BD-527BEAF6FC1A}" srcOrd="1" destOrd="0" presId="urn:microsoft.com/office/officeart/2005/8/layout/lProcess2"/>
    <dgm:cxn modelId="{A4EA1EB2-C1F9-4037-B657-D352B755FCE1}" type="presParOf" srcId="{CCF46B83-08B6-42B3-8440-338C429BB615}" destId="{173FDC50-078D-4C9A-AB70-696DEDFFA0E2}" srcOrd="2" destOrd="0" presId="urn:microsoft.com/office/officeart/2005/8/layout/lProcess2"/>
    <dgm:cxn modelId="{2FDECA86-8BAE-484F-8212-B44B679D9020}" type="presParOf" srcId="{CCF46B83-08B6-42B3-8440-338C429BB615}" destId="{720B55A0-6B92-41FC-BACD-72267BA27FB9}" srcOrd="3" destOrd="0" presId="urn:microsoft.com/office/officeart/2005/8/layout/lProcess2"/>
    <dgm:cxn modelId="{05AA1CAC-C0F4-4B9D-97AF-1A74F3D0CEB7}" type="presParOf" srcId="{CCF46B83-08B6-42B3-8440-338C429BB615}" destId="{6795A424-E72C-4A13-AC42-F101D790280E}" srcOrd="4" destOrd="0" presId="urn:microsoft.com/office/officeart/2005/8/layout/lProcess2"/>
    <dgm:cxn modelId="{7F06F50F-2757-4AA1-AA57-56BEE08CD1BA}" type="presParOf" srcId="{CCF46B83-08B6-42B3-8440-338C429BB615}" destId="{8B8E9E7E-6ECC-4FC8-A029-090F37B5F34E}" srcOrd="5" destOrd="0" presId="urn:microsoft.com/office/officeart/2005/8/layout/lProcess2"/>
    <dgm:cxn modelId="{BE3BA840-A327-4A81-8FB2-ECFF80A05FEE}" type="presParOf" srcId="{CCF46B83-08B6-42B3-8440-338C429BB615}" destId="{8D254A22-6437-4BE2-91A4-3E24851BFC4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CF4305-CE98-4F68-8D1C-A052FEDF743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</dgm:pt>
    <dgm:pt modelId="{E6DD27B4-CFF6-424C-9DB5-021D4BBC64D3}">
      <dgm:prSet phldrT="[Szöveg]"/>
      <dgm:spPr>
        <a:solidFill>
          <a:srgbClr val="008C95"/>
        </a:solidFill>
      </dgm:spPr>
      <dgm:t>
        <a:bodyPr/>
        <a:lstStyle/>
        <a:p>
          <a:r>
            <a:rPr lang="hu-HU" dirty="0" err="1"/>
            <a:t>Specialisation</a:t>
          </a:r>
          <a:endParaRPr lang="hu-HU" dirty="0"/>
        </a:p>
      </dgm:t>
    </dgm:pt>
    <dgm:pt modelId="{6C1D05F8-96C9-47D9-95C1-68389565F47A}" type="parTrans" cxnId="{5EFB2CF5-A7F0-402E-AB60-0B047D3C8831}">
      <dgm:prSet/>
      <dgm:spPr/>
      <dgm:t>
        <a:bodyPr/>
        <a:lstStyle/>
        <a:p>
          <a:endParaRPr lang="hu-HU"/>
        </a:p>
      </dgm:t>
    </dgm:pt>
    <dgm:pt modelId="{6B0D1A15-354B-419F-83DA-A8CC8F849940}" type="sibTrans" cxnId="{5EFB2CF5-A7F0-402E-AB60-0B047D3C8831}">
      <dgm:prSet/>
      <dgm:spPr/>
      <dgm:t>
        <a:bodyPr/>
        <a:lstStyle/>
        <a:p>
          <a:endParaRPr lang="hu-HU"/>
        </a:p>
      </dgm:t>
    </dgm:pt>
    <dgm:pt modelId="{166E8416-C75A-431D-B47C-41D76F4DADA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dirty="0" err="1"/>
            <a:t>Specialised</a:t>
          </a:r>
          <a:r>
            <a:rPr lang="hu-HU" dirty="0"/>
            <a:t> </a:t>
          </a:r>
          <a:r>
            <a:rPr lang="hu-HU" dirty="0" err="1"/>
            <a:t>education</a:t>
          </a:r>
          <a:endParaRPr lang="hu-HU" dirty="0"/>
        </a:p>
      </dgm:t>
    </dgm:pt>
    <dgm:pt modelId="{F65E3824-6D95-4085-B5FD-D17E82776B7D}" type="parTrans" cxnId="{57C587BB-B1DB-4CDA-AB85-74CE7577EA81}">
      <dgm:prSet/>
      <dgm:spPr/>
      <dgm:t>
        <a:bodyPr/>
        <a:lstStyle/>
        <a:p>
          <a:endParaRPr lang="hu-HU"/>
        </a:p>
      </dgm:t>
    </dgm:pt>
    <dgm:pt modelId="{07EC003A-B5EF-4C93-99CB-AED2629B074C}" type="sibTrans" cxnId="{57C587BB-B1DB-4CDA-AB85-74CE7577EA81}">
      <dgm:prSet/>
      <dgm:spPr/>
      <dgm:t>
        <a:bodyPr/>
        <a:lstStyle/>
        <a:p>
          <a:endParaRPr lang="hu-HU"/>
        </a:p>
      </dgm:t>
    </dgm:pt>
    <dgm:pt modelId="{CCAB596A-F22D-4088-A3BC-A6A773711C71}">
      <dgm:prSet phldrT="[Szöveg]"/>
      <dgm:spPr>
        <a:solidFill>
          <a:srgbClr val="008C95">
            <a:alpha val="60000"/>
          </a:srgb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dirty="0" err="1"/>
            <a:t>Diversified</a:t>
          </a:r>
          <a:r>
            <a:rPr lang="hu-HU" dirty="0"/>
            <a:t> </a:t>
          </a:r>
          <a:r>
            <a:rPr lang="hu-HU" dirty="0" err="1"/>
            <a:t>expectations</a:t>
          </a:r>
          <a:r>
            <a:rPr lang="hu-HU" dirty="0"/>
            <a:t> </a:t>
          </a:r>
          <a:r>
            <a:rPr lang="hu-HU" dirty="0" err="1"/>
            <a:t>at</a:t>
          </a:r>
          <a:r>
            <a:rPr lang="hu-HU" dirty="0"/>
            <a:t> </a:t>
          </a:r>
          <a:r>
            <a:rPr lang="hu-HU" dirty="0" err="1"/>
            <a:t>workplace</a:t>
          </a:r>
          <a:endParaRPr lang="hu-HU" dirty="0"/>
        </a:p>
      </dgm:t>
    </dgm:pt>
    <dgm:pt modelId="{C8369D43-E8A7-4C47-82A7-25FBA20867BF}" type="parTrans" cxnId="{B82F5366-7C87-4046-9DA2-C5474286A1D5}">
      <dgm:prSet/>
      <dgm:spPr/>
      <dgm:t>
        <a:bodyPr/>
        <a:lstStyle/>
        <a:p>
          <a:endParaRPr lang="hu-HU"/>
        </a:p>
      </dgm:t>
    </dgm:pt>
    <dgm:pt modelId="{351BF26F-A3E5-4FA2-89DD-34E417E00B94}" type="sibTrans" cxnId="{B82F5366-7C87-4046-9DA2-C5474286A1D5}">
      <dgm:prSet/>
      <dgm:spPr/>
      <dgm:t>
        <a:bodyPr/>
        <a:lstStyle/>
        <a:p>
          <a:endParaRPr lang="hu-HU"/>
        </a:p>
      </dgm:t>
    </dgm:pt>
    <dgm:pt modelId="{6ADADD1C-BC30-4418-91A6-CC913D29C87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/>
            <a:t>Testing</a:t>
          </a:r>
        </a:p>
      </dgm:t>
    </dgm:pt>
    <dgm:pt modelId="{78E8CA62-301A-44F7-B454-D81553DB1DFD}" type="parTrans" cxnId="{B45885D3-DE71-48C0-A0C9-5068ABFF66C9}">
      <dgm:prSet/>
      <dgm:spPr/>
      <dgm:t>
        <a:bodyPr/>
        <a:lstStyle/>
        <a:p>
          <a:endParaRPr lang="hu-HU"/>
        </a:p>
      </dgm:t>
    </dgm:pt>
    <dgm:pt modelId="{D1F6BF36-AAA8-4DDC-ADBD-16584CF97822}" type="sibTrans" cxnId="{B45885D3-DE71-48C0-A0C9-5068ABFF66C9}">
      <dgm:prSet/>
      <dgm:spPr/>
      <dgm:t>
        <a:bodyPr/>
        <a:lstStyle/>
        <a:p>
          <a:endParaRPr lang="hu-HU"/>
        </a:p>
      </dgm:t>
    </dgm:pt>
    <dgm:pt modelId="{D7A85664-AA34-4642-8E96-EAFE7A6CD865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Proof</a:t>
          </a:r>
          <a:r>
            <a:rPr lang="hu-HU" dirty="0"/>
            <a:t> of </a:t>
          </a:r>
          <a:r>
            <a:rPr lang="hu-HU" dirty="0" err="1"/>
            <a:t>Correctness</a:t>
          </a:r>
          <a:endParaRPr lang="hu-HU" dirty="0"/>
        </a:p>
      </dgm:t>
    </dgm:pt>
    <dgm:pt modelId="{E7AF872D-0CBD-4B39-94F1-C1EFFC336D36}" type="parTrans" cxnId="{63EC6AB9-7B3F-44D4-B869-E8B56DB5F80B}">
      <dgm:prSet/>
      <dgm:spPr/>
      <dgm:t>
        <a:bodyPr/>
        <a:lstStyle/>
        <a:p>
          <a:endParaRPr lang="hu-HU"/>
        </a:p>
      </dgm:t>
    </dgm:pt>
    <dgm:pt modelId="{D1FB1B26-93BB-4B8D-8F6D-737FF9DF5D43}" type="sibTrans" cxnId="{63EC6AB9-7B3F-44D4-B869-E8B56DB5F80B}">
      <dgm:prSet/>
      <dgm:spPr/>
      <dgm:t>
        <a:bodyPr/>
        <a:lstStyle/>
        <a:p>
          <a:endParaRPr lang="hu-HU"/>
        </a:p>
      </dgm:t>
    </dgm:pt>
    <dgm:pt modelId="{3AF6BB2D-05CC-47A3-A2F1-87BBFB23D9C8}">
      <dgm:prSet/>
      <dgm:spPr>
        <a:solidFill>
          <a:srgbClr val="008C95"/>
        </a:solidFill>
      </dgm:spPr>
      <dgm:t>
        <a:bodyPr/>
        <a:lstStyle/>
        <a:p>
          <a:r>
            <a:rPr lang="hu-HU" dirty="0"/>
            <a:t>New </a:t>
          </a:r>
          <a:r>
            <a:rPr lang="hu-HU" dirty="0" err="1"/>
            <a:t>Requirements</a:t>
          </a:r>
          <a:endParaRPr lang="hu-HU" dirty="0"/>
        </a:p>
      </dgm:t>
    </dgm:pt>
    <dgm:pt modelId="{F94F8C99-A7EC-4339-99CE-4790684550F8}" type="sibTrans" cxnId="{E5B7DA90-5A59-49DA-982D-C786794B5927}">
      <dgm:prSet/>
      <dgm:spPr/>
      <dgm:t>
        <a:bodyPr/>
        <a:lstStyle/>
        <a:p>
          <a:endParaRPr lang="hu-HU"/>
        </a:p>
      </dgm:t>
    </dgm:pt>
    <dgm:pt modelId="{085572AD-CD35-41B9-84E2-B91CC0D7D1C6}" type="parTrans" cxnId="{E5B7DA90-5A59-49DA-982D-C786794B5927}">
      <dgm:prSet/>
      <dgm:spPr/>
      <dgm:t>
        <a:bodyPr/>
        <a:lstStyle/>
        <a:p>
          <a:endParaRPr lang="hu-HU"/>
        </a:p>
      </dgm:t>
    </dgm:pt>
    <dgm:pt modelId="{C04F0D23-E42B-43D3-B327-948A2BA1C301}">
      <dgm:prSet/>
      <dgm:spPr>
        <a:solidFill>
          <a:srgbClr val="008C95">
            <a:alpha val="60000"/>
          </a:srgbClr>
        </a:solidFill>
      </dgm:spPr>
      <dgm:t>
        <a:bodyPr/>
        <a:lstStyle/>
        <a:p>
          <a:r>
            <a:rPr lang="hu-HU" dirty="0" err="1"/>
            <a:t>Explainable</a:t>
          </a:r>
          <a:r>
            <a:rPr lang="hu-HU" dirty="0"/>
            <a:t> </a:t>
          </a:r>
          <a:r>
            <a:rPr lang="hu-HU" dirty="0" err="1"/>
            <a:t>Models</a:t>
          </a:r>
          <a:endParaRPr lang="hu-HU" dirty="0"/>
        </a:p>
      </dgm:t>
    </dgm:pt>
    <dgm:pt modelId="{1B710525-5D85-47BA-BDA1-1834FF432140}" type="parTrans" cxnId="{4F5F0854-E245-4BB2-9193-FD773C9EC17C}">
      <dgm:prSet/>
      <dgm:spPr/>
      <dgm:t>
        <a:bodyPr/>
        <a:lstStyle/>
        <a:p>
          <a:endParaRPr lang="hu-HU"/>
        </a:p>
      </dgm:t>
    </dgm:pt>
    <dgm:pt modelId="{D67CD1DC-F3FC-4C33-B777-A850B51811AD}" type="sibTrans" cxnId="{4F5F0854-E245-4BB2-9193-FD773C9EC17C}">
      <dgm:prSet/>
      <dgm:spPr/>
      <dgm:t>
        <a:bodyPr/>
        <a:lstStyle/>
        <a:p>
          <a:endParaRPr lang="hu-HU"/>
        </a:p>
      </dgm:t>
    </dgm:pt>
    <dgm:pt modelId="{7F93F40D-17E6-43EA-8B3F-3CBA28472C7E}">
      <dgm:prSet/>
      <dgm:spPr>
        <a:solidFill>
          <a:srgbClr val="008C95">
            <a:alpha val="60000"/>
          </a:srgb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dirty="0"/>
            <a:t>AI </a:t>
          </a:r>
          <a:r>
            <a:rPr lang="hu-HU" dirty="0" err="1"/>
            <a:t>Engineer</a:t>
          </a:r>
          <a:endParaRPr lang="hu-HU" dirty="0"/>
        </a:p>
      </dgm:t>
    </dgm:pt>
    <dgm:pt modelId="{E1F5B15B-467A-47F6-A8FA-0175E9B513B5}" type="parTrans" cxnId="{742A51A5-ACF7-4A48-B598-5422F744FCB5}">
      <dgm:prSet/>
      <dgm:spPr/>
      <dgm:t>
        <a:bodyPr/>
        <a:lstStyle/>
        <a:p>
          <a:endParaRPr lang="hu-HU"/>
        </a:p>
      </dgm:t>
    </dgm:pt>
    <dgm:pt modelId="{7BA60CA5-79DC-44B4-AEA0-0EF857E8F6D8}" type="sibTrans" cxnId="{742A51A5-ACF7-4A48-B598-5422F744FCB5}">
      <dgm:prSet/>
      <dgm:spPr/>
      <dgm:t>
        <a:bodyPr/>
        <a:lstStyle/>
        <a:p>
          <a:endParaRPr lang="hu-HU"/>
        </a:p>
      </dgm:t>
    </dgm:pt>
    <dgm:pt modelId="{7EAA5481-CDF0-4194-96DD-7C2ED56CBA9F}">
      <dgm:prSet/>
      <dgm:spPr>
        <a:solidFill>
          <a:srgbClr val="008C95">
            <a:alpha val="60000"/>
          </a:srgb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dirty="0"/>
            <a:t>AI </a:t>
          </a:r>
          <a:r>
            <a:rPr lang="hu-HU" dirty="0" err="1"/>
            <a:t>Designer</a:t>
          </a:r>
          <a:endParaRPr lang="hu-HU" dirty="0"/>
        </a:p>
      </dgm:t>
    </dgm:pt>
    <dgm:pt modelId="{FFE1F536-B458-414E-9FD1-209E722FD47E}" type="parTrans" cxnId="{B31589F8-1407-4407-BCB2-350408A1687E}">
      <dgm:prSet/>
      <dgm:spPr/>
      <dgm:t>
        <a:bodyPr/>
        <a:lstStyle/>
        <a:p>
          <a:endParaRPr lang="hu-HU"/>
        </a:p>
      </dgm:t>
    </dgm:pt>
    <dgm:pt modelId="{51A15371-2ADA-45B3-8BB7-6E80563EF6A1}" type="sibTrans" cxnId="{B31589F8-1407-4407-BCB2-350408A1687E}">
      <dgm:prSet/>
      <dgm:spPr/>
      <dgm:t>
        <a:bodyPr/>
        <a:lstStyle/>
        <a:p>
          <a:endParaRPr lang="hu-HU"/>
        </a:p>
      </dgm:t>
    </dgm:pt>
    <dgm:pt modelId="{C3B256A0-FDC9-4DB2-B34A-80DC2D39238A}" type="pres">
      <dgm:prSet presAssocID="{7DCF4305-CE98-4F68-8D1C-A052FEDF743F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A15BB590-91D8-492C-B6DD-C3557E2AA12E}" type="pres">
      <dgm:prSet presAssocID="{E6DD27B4-CFF6-424C-9DB5-021D4BBC64D3}" presName="parentText1" presStyleLbl="node1" presStyleIdx="0" presStyleCnt="2">
        <dgm:presLayoutVars>
          <dgm:chMax/>
          <dgm:chPref val="3"/>
          <dgm:bulletEnabled val="1"/>
        </dgm:presLayoutVars>
      </dgm:prSet>
      <dgm:spPr/>
    </dgm:pt>
    <dgm:pt modelId="{D6101C94-AD25-4331-9761-EA80BAEFDC45}" type="pres">
      <dgm:prSet presAssocID="{E6DD27B4-CFF6-424C-9DB5-021D4BBC64D3}" presName="childText1" presStyleLbl="solidAlignAcc1" presStyleIdx="0" presStyleCnt="2">
        <dgm:presLayoutVars>
          <dgm:chMax val="0"/>
          <dgm:chPref val="0"/>
          <dgm:bulletEnabled val="1"/>
        </dgm:presLayoutVars>
      </dgm:prSet>
      <dgm:spPr/>
    </dgm:pt>
    <dgm:pt modelId="{35FBAE02-4EB7-4FD6-AF31-5CA96D675DE4}" type="pres">
      <dgm:prSet presAssocID="{3AF6BB2D-05CC-47A3-A2F1-87BBFB23D9C8}" presName="parentText2" presStyleLbl="node1" presStyleIdx="1" presStyleCnt="2">
        <dgm:presLayoutVars>
          <dgm:chMax/>
          <dgm:chPref val="3"/>
          <dgm:bulletEnabled val="1"/>
        </dgm:presLayoutVars>
      </dgm:prSet>
      <dgm:spPr/>
    </dgm:pt>
    <dgm:pt modelId="{5047DA93-D8CA-4EC6-AFE8-37ABF9C0BDC9}" type="pres">
      <dgm:prSet presAssocID="{3AF6BB2D-05CC-47A3-A2F1-87BBFB23D9C8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DF3C762-A955-4370-92D6-9B623E788B80}" type="presOf" srcId="{7DCF4305-CE98-4F68-8D1C-A052FEDF743F}" destId="{C3B256A0-FDC9-4DB2-B34A-80DC2D39238A}" srcOrd="0" destOrd="0" presId="urn:microsoft.com/office/officeart/2009/3/layout/IncreasingArrowsProcess"/>
    <dgm:cxn modelId="{CBD10165-A9AA-457E-AEC8-7E11CD4430FB}" type="presOf" srcId="{E6DD27B4-CFF6-424C-9DB5-021D4BBC64D3}" destId="{A15BB590-91D8-492C-B6DD-C3557E2AA12E}" srcOrd="0" destOrd="0" presId="urn:microsoft.com/office/officeart/2009/3/layout/IncreasingArrowsProcess"/>
    <dgm:cxn modelId="{B82F5366-7C87-4046-9DA2-C5474286A1D5}" srcId="{E6DD27B4-CFF6-424C-9DB5-021D4BBC64D3}" destId="{CCAB596A-F22D-4088-A3BC-A6A773711C71}" srcOrd="0" destOrd="0" parTransId="{C8369D43-E8A7-4C47-82A7-25FBA20867BF}" sibTransId="{351BF26F-A3E5-4FA2-89DD-34E417E00B94}"/>
    <dgm:cxn modelId="{4F5F0854-E245-4BB2-9193-FD773C9EC17C}" srcId="{3AF6BB2D-05CC-47A3-A2F1-87BBFB23D9C8}" destId="{C04F0D23-E42B-43D3-B327-948A2BA1C301}" srcOrd="2" destOrd="0" parTransId="{1B710525-5D85-47BA-BDA1-1834FF432140}" sibTransId="{D67CD1DC-F3FC-4C33-B777-A850B51811AD}"/>
    <dgm:cxn modelId="{B23F2758-ECA6-412D-9B6F-A847B5B846D9}" type="presOf" srcId="{CCAB596A-F22D-4088-A3BC-A6A773711C71}" destId="{D6101C94-AD25-4331-9761-EA80BAEFDC45}" srcOrd="0" destOrd="0" presId="urn:microsoft.com/office/officeart/2009/3/layout/IncreasingArrowsProcess"/>
    <dgm:cxn modelId="{E5B7DA90-5A59-49DA-982D-C786794B5927}" srcId="{7DCF4305-CE98-4F68-8D1C-A052FEDF743F}" destId="{3AF6BB2D-05CC-47A3-A2F1-87BBFB23D9C8}" srcOrd="1" destOrd="0" parTransId="{085572AD-CD35-41B9-84E2-B91CC0D7D1C6}" sibTransId="{F94F8C99-A7EC-4339-99CE-4790684550F8}"/>
    <dgm:cxn modelId="{742A51A5-ACF7-4A48-B598-5422F744FCB5}" srcId="{166E8416-C75A-431D-B47C-41D76F4DADAE}" destId="{7F93F40D-17E6-43EA-8B3F-3CBA28472C7E}" srcOrd="0" destOrd="0" parTransId="{E1F5B15B-467A-47F6-A8FA-0175E9B513B5}" sibTransId="{7BA60CA5-79DC-44B4-AEA0-0EF857E8F6D8}"/>
    <dgm:cxn modelId="{63EC6AB9-7B3F-44D4-B869-E8B56DB5F80B}" srcId="{3AF6BB2D-05CC-47A3-A2F1-87BBFB23D9C8}" destId="{D7A85664-AA34-4642-8E96-EAFE7A6CD865}" srcOrd="1" destOrd="0" parTransId="{E7AF872D-0CBD-4B39-94F1-C1EFFC336D36}" sibTransId="{D1FB1B26-93BB-4B8D-8F6D-737FF9DF5D43}"/>
    <dgm:cxn modelId="{57C587BB-B1DB-4CDA-AB85-74CE7577EA81}" srcId="{E6DD27B4-CFF6-424C-9DB5-021D4BBC64D3}" destId="{166E8416-C75A-431D-B47C-41D76F4DADAE}" srcOrd="1" destOrd="0" parTransId="{F65E3824-6D95-4085-B5FD-D17E82776B7D}" sibTransId="{07EC003A-B5EF-4C93-99CB-AED2629B074C}"/>
    <dgm:cxn modelId="{659C12BF-A673-4C40-9169-7A8E19B6C7E2}" type="presOf" srcId="{6ADADD1C-BC30-4418-91A6-CC913D29C875}" destId="{5047DA93-D8CA-4EC6-AFE8-37ABF9C0BDC9}" srcOrd="0" destOrd="0" presId="urn:microsoft.com/office/officeart/2009/3/layout/IncreasingArrowsProcess"/>
    <dgm:cxn modelId="{7163FCC0-8279-40CB-B5B7-F59FCF368E19}" type="presOf" srcId="{D7A85664-AA34-4642-8E96-EAFE7A6CD865}" destId="{5047DA93-D8CA-4EC6-AFE8-37ABF9C0BDC9}" srcOrd="0" destOrd="1" presId="urn:microsoft.com/office/officeart/2009/3/layout/IncreasingArrowsProcess"/>
    <dgm:cxn modelId="{B45885D3-DE71-48C0-A0C9-5068ABFF66C9}" srcId="{3AF6BB2D-05CC-47A3-A2F1-87BBFB23D9C8}" destId="{6ADADD1C-BC30-4418-91A6-CC913D29C875}" srcOrd="0" destOrd="0" parTransId="{78E8CA62-301A-44F7-B454-D81553DB1DFD}" sibTransId="{D1F6BF36-AAA8-4DDC-ADBD-16584CF97822}"/>
    <dgm:cxn modelId="{08C556D8-17C6-4E33-8D1B-4716D1327358}" type="presOf" srcId="{166E8416-C75A-431D-B47C-41D76F4DADAE}" destId="{D6101C94-AD25-4331-9761-EA80BAEFDC45}" srcOrd="0" destOrd="1" presId="urn:microsoft.com/office/officeart/2009/3/layout/IncreasingArrowsProcess"/>
    <dgm:cxn modelId="{764482E8-C26A-4DDF-B661-74D15AAF1D06}" type="presOf" srcId="{7F93F40D-17E6-43EA-8B3F-3CBA28472C7E}" destId="{D6101C94-AD25-4331-9761-EA80BAEFDC45}" srcOrd="0" destOrd="2" presId="urn:microsoft.com/office/officeart/2009/3/layout/IncreasingArrowsProcess"/>
    <dgm:cxn modelId="{4F98BFE8-CE6C-4099-B4D3-9EB1667F0308}" type="presOf" srcId="{7EAA5481-CDF0-4194-96DD-7C2ED56CBA9F}" destId="{D6101C94-AD25-4331-9761-EA80BAEFDC45}" srcOrd="0" destOrd="3" presId="urn:microsoft.com/office/officeart/2009/3/layout/IncreasingArrowsProcess"/>
    <dgm:cxn modelId="{858A04EA-FB9A-4F75-A743-85C5AB250E77}" type="presOf" srcId="{3AF6BB2D-05CC-47A3-A2F1-87BBFB23D9C8}" destId="{35FBAE02-4EB7-4FD6-AF31-5CA96D675DE4}" srcOrd="0" destOrd="0" presId="urn:microsoft.com/office/officeart/2009/3/layout/IncreasingArrowsProcess"/>
    <dgm:cxn modelId="{5EFB2CF5-A7F0-402E-AB60-0B047D3C8831}" srcId="{7DCF4305-CE98-4F68-8D1C-A052FEDF743F}" destId="{E6DD27B4-CFF6-424C-9DB5-021D4BBC64D3}" srcOrd="0" destOrd="0" parTransId="{6C1D05F8-96C9-47D9-95C1-68389565F47A}" sibTransId="{6B0D1A15-354B-419F-83DA-A8CC8F849940}"/>
    <dgm:cxn modelId="{B31589F8-1407-4407-BCB2-350408A1687E}" srcId="{166E8416-C75A-431D-B47C-41D76F4DADAE}" destId="{7EAA5481-CDF0-4194-96DD-7C2ED56CBA9F}" srcOrd="1" destOrd="0" parTransId="{FFE1F536-B458-414E-9FD1-209E722FD47E}" sibTransId="{51A15371-2ADA-45B3-8BB7-6E80563EF6A1}"/>
    <dgm:cxn modelId="{29E5EDF9-2526-46F4-B2C6-BC12D0159873}" type="presOf" srcId="{C04F0D23-E42B-43D3-B327-948A2BA1C301}" destId="{5047DA93-D8CA-4EC6-AFE8-37ABF9C0BDC9}" srcOrd="0" destOrd="2" presId="urn:microsoft.com/office/officeart/2009/3/layout/IncreasingArrowsProcess"/>
    <dgm:cxn modelId="{252FBCC1-9E79-45E5-ADE6-71E80728E046}" type="presParOf" srcId="{C3B256A0-FDC9-4DB2-B34A-80DC2D39238A}" destId="{A15BB590-91D8-492C-B6DD-C3557E2AA12E}" srcOrd="0" destOrd="0" presId="urn:microsoft.com/office/officeart/2009/3/layout/IncreasingArrowsProcess"/>
    <dgm:cxn modelId="{A66E13EC-3BFA-4FEC-94CF-C5DBC076AB5D}" type="presParOf" srcId="{C3B256A0-FDC9-4DB2-B34A-80DC2D39238A}" destId="{D6101C94-AD25-4331-9761-EA80BAEFDC45}" srcOrd="1" destOrd="0" presId="urn:microsoft.com/office/officeart/2009/3/layout/IncreasingArrowsProcess"/>
    <dgm:cxn modelId="{934E7B91-8804-4F80-AB6B-E9FE037F3C01}" type="presParOf" srcId="{C3B256A0-FDC9-4DB2-B34A-80DC2D39238A}" destId="{35FBAE02-4EB7-4FD6-AF31-5CA96D675DE4}" srcOrd="2" destOrd="0" presId="urn:microsoft.com/office/officeart/2009/3/layout/IncreasingArrowsProcess"/>
    <dgm:cxn modelId="{B0766A29-0894-4287-8557-82214BA537E8}" type="presParOf" srcId="{C3B256A0-FDC9-4DB2-B34A-80DC2D39238A}" destId="{5047DA93-D8CA-4EC6-AFE8-37ABF9C0BDC9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03F7-E310-462E-BF79-C41735F8A955}">
      <dsp:nvSpPr>
        <dsp:cNvPr id="0" name=""/>
        <dsp:cNvSpPr/>
      </dsp:nvSpPr>
      <dsp:spPr>
        <a:xfrm>
          <a:off x="1370" y="1004350"/>
          <a:ext cx="2736725" cy="1094690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Software </a:t>
          </a:r>
          <a:r>
            <a:rPr lang="hu-HU" sz="2300" kern="1200" dirty="0" err="1"/>
            <a:t>Development</a:t>
          </a:r>
          <a:endParaRPr lang="hu-HU" sz="2300" kern="1200" dirty="0"/>
        </a:p>
      </dsp:txBody>
      <dsp:txXfrm>
        <a:off x="548715" y="1004350"/>
        <a:ext cx="1642035" cy="1094690"/>
      </dsp:txXfrm>
    </dsp:sp>
    <dsp:sp modelId="{6CDDB1E8-4B9F-4704-906D-3B16D66BE44A}">
      <dsp:nvSpPr>
        <dsp:cNvPr id="0" name=""/>
        <dsp:cNvSpPr/>
      </dsp:nvSpPr>
      <dsp:spPr>
        <a:xfrm>
          <a:off x="2382322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 err="1"/>
            <a:t>Coder</a:t>
          </a:r>
          <a:endParaRPr lang="hu-HU" sz="2400" kern="1200" dirty="0"/>
        </a:p>
      </dsp:txBody>
      <dsp:txXfrm>
        <a:off x="2836619" y="1097398"/>
        <a:ext cx="1362889" cy="908593"/>
      </dsp:txXfrm>
    </dsp:sp>
    <dsp:sp modelId="{B142AC21-867F-4D8A-A343-663B45D43C1D}">
      <dsp:nvSpPr>
        <dsp:cNvPr id="0" name=""/>
        <dsp:cNvSpPr/>
      </dsp:nvSpPr>
      <dsp:spPr>
        <a:xfrm>
          <a:off x="4335797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 err="1"/>
            <a:t>Architekt</a:t>
          </a:r>
          <a:endParaRPr lang="hu-HU" sz="2400" kern="1200" dirty="0"/>
        </a:p>
      </dsp:txBody>
      <dsp:txXfrm>
        <a:off x="4790094" y="1097398"/>
        <a:ext cx="1362889" cy="908593"/>
      </dsp:txXfrm>
    </dsp:sp>
    <dsp:sp modelId="{9DDA00B6-4AEF-46A5-ADC1-EB45FD85B1DA}">
      <dsp:nvSpPr>
        <dsp:cNvPr id="0" name=""/>
        <dsp:cNvSpPr/>
      </dsp:nvSpPr>
      <dsp:spPr>
        <a:xfrm>
          <a:off x="6289272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 err="1"/>
            <a:t>Tester</a:t>
          </a:r>
          <a:endParaRPr lang="hu-HU" sz="2400" kern="1200" dirty="0"/>
        </a:p>
      </dsp:txBody>
      <dsp:txXfrm>
        <a:off x="6743569" y="1097398"/>
        <a:ext cx="1362889" cy="908593"/>
      </dsp:txXfrm>
    </dsp:sp>
    <dsp:sp modelId="{011B1E48-F705-42C1-BBA3-6FAF4B71CFF0}">
      <dsp:nvSpPr>
        <dsp:cNvPr id="0" name=""/>
        <dsp:cNvSpPr/>
      </dsp:nvSpPr>
      <dsp:spPr>
        <a:xfrm>
          <a:off x="8242747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UX/UI</a:t>
          </a:r>
        </a:p>
      </dsp:txBody>
      <dsp:txXfrm>
        <a:off x="8697044" y="1097398"/>
        <a:ext cx="1362889" cy="908593"/>
      </dsp:txXfrm>
    </dsp:sp>
    <dsp:sp modelId="{9A3F3DDE-BA84-4981-BB36-39290B36E951}">
      <dsp:nvSpPr>
        <dsp:cNvPr id="0" name=""/>
        <dsp:cNvSpPr/>
      </dsp:nvSpPr>
      <dsp:spPr>
        <a:xfrm>
          <a:off x="1370" y="2252297"/>
          <a:ext cx="2736725" cy="1094690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 err="1"/>
            <a:t>Operations</a:t>
          </a:r>
          <a:endParaRPr lang="hu-HU" sz="2300" kern="1200" dirty="0"/>
        </a:p>
      </dsp:txBody>
      <dsp:txXfrm>
        <a:off x="548715" y="2252297"/>
        <a:ext cx="1642035" cy="1094690"/>
      </dsp:txXfrm>
    </dsp:sp>
    <dsp:sp modelId="{FF0C5313-08DE-4447-B40D-DCA30CAB092C}">
      <dsp:nvSpPr>
        <dsp:cNvPr id="0" name=""/>
        <dsp:cNvSpPr/>
      </dsp:nvSpPr>
      <dsp:spPr>
        <a:xfrm>
          <a:off x="2382322" y="2345346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 err="1"/>
            <a:t>DevOps</a:t>
          </a:r>
          <a:endParaRPr lang="hu-HU" sz="2400" kern="1200" dirty="0"/>
        </a:p>
      </dsp:txBody>
      <dsp:txXfrm>
        <a:off x="2836619" y="2345346"/>
        <a:ext cx="1362889" cy="908593"/>
      </dsp:txXfrm>
    </dsp:sp>
    <dsp:sp modelId="{16E2FF82-71B2-457F-8EE5-0B3B30EE9D02}">
      <dsp:nvSpPr>
        <dsp:cNvPr id="0" name=""/>
        <dsp:cNvSpPr/>
      </dsp:nvSpPr>
      <dsp:spPr>
        <a:xfrm>
          <a:off x="4335797" y="2345346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System </a:t>
          </a:r>
          <a:r>
            <a:rPr lang="hu-HU" sz="2400" kern="1200" dirty="0" err="1"/>
            <a:t>Admin</a:t>
          </a:r>
          <a:endParaRPr lang="hu-HU" sz="2400" kern="1200" dirty="0"/>
        </a:p>
      </dsp:txBody>
      <dsp:txXfrm>
        <a:off x="4790094" y="2345346"/>
        <a:ext cx="1362889" cy="908593"/>
      </dsp:txXfrm>
    </dsp:sp>
    <dsp:sp modelId="{83CE065B-2C10-41A9-8BEC-3AC7D5208E2B}">
      <dsp:nvSpPr>
        <dsp:cNvPr id="0" name=""/>
        <dsp:cNvSpPr/>
      </dsp:nvSpPr>
      <dsp:spPr>
        <a:xfrm>
          <a:off x="6289272" y="2345346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Service </a:t>
          </a:r>
          <a:r>
            <a:rPr lang="hu-HU" sz="2400" kern="1200" dirty="0" err="1"/>
            <a:t>Technician</a:t>
          </a:r>
          <a:endParaRPr lang="hu-HU" sz="2400" kern="1200" dirty="0"/>
        </a:p>
      </dsp:txBody>
      <dsp:txXfrm>
        <a:off x="6743569" y="2345346"/>
        <a:ext cx="1362889" cy="90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03F7-E310-462E-BF79-C41735F8A955}">
      <dsp:nvSpPr>
        <dsp:cNvPr id="0" name=""/>
        <dsp:cNvSpPr/>
      </dsp:nvSpPr>
      <dsp:spPr>
        <a:xfrm>
          <a:off x="533916" y="1507"/>
          <a:ext cx="2459459" cy="98378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Software </a:t>
          </a:r>
          <a:r>
            <a:rPr lang="hu-HU" sz="2000" kern="1200" dirty="0" err="1"/>
            <a:t>Development</a:t>
          </a:r>
          <a:endParaRPr lang="hu-HU" sz="2000" kern="1200" dirty="0"/>
        </a:p>
      </dsp:txBody>
      <dsp:txXfrm>
        <a:off x="1025808" y="1507"/>
        <a:ext cx="1475676" cy="983783"/>
      </dsp:txXfrm>
    </dsp:sp>
    <dsp:sp modelId="{7154B82F-5260-4087-9ED1-C1E99D93BA71}">
      <dsp:nvSpPr>
        <dsp:cNvPr id="0" name=""/>
        <dsp:cNvSpPr/>
      </dsp:nvSpPr>
      <dsp:spPr>
        <a:xfrm>
          <a:off x="2673646" y="85128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Coder</a:t>
          </a:r>
          <a:endParaRPr lang="hu-HU" sz="1800" kern="1200" dirty="0"/>
        </a:p>
      </dsp:txBody>
      <dsp:txXfrm>
        <a:off x="3081916" y="85128"/>
        <a:ext cx="1224811" cy="816540"/>
      </dsp:txXfrm>
    </dsp:sp>
    <dsp:sp modelId="{41C7F191-09E0-4343-AD08-7964808FC12D}">
      <dsp:nvSpPr>
        <dsp:cNvPr id="0" name=""/>
        <dsp:cNvSpPr/>
      </dsp:nvSpPr>
      <dsp:spPr>
        <a:xfrm>
          <a:off x="4429208" y="85128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Architekt</a:t>
          </a:r>
          <a:endParaRPr lang="hu-HU" sz="1800" kern="1200" dirty="0"/>
        </a:p>
      </dsp:txBody>
      <dsp:txXfrm>
        <a:off x="4837478" y="85128"/>
        <a:ext cx="1224811" cy="816540"/>
      </dsp:txXfrm>
    </dsp:sp>
    <dsp:sp modelId="{8AEEA875-8B60-49A1-9AC6-39434371794E}">
      <dsp:nvSpPr>
        <dsp:cNvPr id="0" name=""/>
        <dsp:cNvSpPr/>
      </dsp:nvSpPr>
      <dsp:spPr>
        <a:xfrm>
          <a:off x="6184770" y="85128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Tester</a:t>
          </a:r>
          <a:endParaRPr lang="hu-HU" sz="1800" kern="1200" dirty="0"/>
        </a:p>
      </dsp:txBody>
      <dsp:txXfrm>
        <a:off x="6593040" y="85128"/>
        <a:ext cx="1224811" cy="816540"/>
      </dsp:txXfrm>
    </dsp:sp>
    <dsp:sp modelId="{E5037517-4C6A-4FFC-AF33-6375185CE224}">
      <dsp:nvSpPr>
        <dsp:cNvPr id="0" name=""/>
        <dsp:cNvSpPr/>
      </dsp:nvSpPr>
      <dsp:spPr>
        <a:xfrm>
          <a:off x="7940332" y="85128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UX/UI</a:t>
          </a:r>
        </a:p>
      </dsp:txBody>
      <dsp:txXfrm>
        <a:off x="8348602" y="85128"/>
        <a:ext cx="1224811" cy="816540"/>
      </dsp:txXfrm>
    </dsp:sp>
    <dsp:sp modelId="{16092009-C58E-436F-ACF1-5B24E618BA71}">
      <dsp:nvSpPr>
        <dsp:cNvPr id="0" name=""/>
        <dsp:cNvSpPr/>
      </dsp:nvSpPr>
      <dsp:spPr>
        <a:xfrm>
          <a:off x="533916" y="1123020"/>
          <a:ext cx="2459459" cy="98378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Operations</a:t>
          </a:r>
          <a:endParaRPr lang="hu-HU" sz="2000" kern="1200" dirty="0"/>
        </a:p>
      </dsp:txBody>
      <dsp:txXfrm>
        <a:off x="1025808" y="1123020"/>
        <a:ext cx="1475676" cy="983783"/>
      </dsp:txXfrm>
    </dsp:sp>
    <dsp:sp modelId="{E33BF5D1-85FF-4D8B-A9E9-B81B8457B13D}">
      <dsp:nvSpPr>
        <dsp:cNvPr id="0" name=""/>
        <dsp:cNvSpPr/>
      </dsp:nvSpPr>
      <dsp:spPr>
        <a:xfrm>
          <a:off x="2673646" y="1206642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DevOps</a:t>
          </a:r>
          <a:endParaRPr lang="hu-HU" sz="1800" kern="1200" dirty="0"/>
        </a:p>
      </dsp:txBody>
      <dsp:txXfrm>
        <a:off x="3081916" y="1206642"/>
        <a:ext cx="1224811" cy="816540"/>
      </dsp:txXfrm>
    </dsp:sp>
    <dsp:sp modelId="{851BCF50-9F18-487F-BC9D-E91A3F2E0C8B}">
      <dsp:nvSpPr>
        <dsp:cNvPr id="0" name=""/>
        <dsp:cNvSpPr/>
      </dsp:nvSpPr>
      <dsp:spPr>
        <a:xfrm>
          <a:off x="4429208" y="1206642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System </a:t>
          </a:r>
          <a:r>
            <a:rPr lang="hu-HU" sz="1800" kern="1200" dirty="0" err="1"/>
            <a:t>Admin</a:t>
          </a:r>
          <a:endParaRPr lang="hu-HU" sz="1800" kern="1200" dirty="0"/>
        </a:p>
      </dsp:txBody>
      <dsp:txXfrm>
        <a:off x="4837478" y="1206642"/>
        <a:ext cx="1224811" cy="816540"/>
      </dsp:txXfrm>
    </dsp:sp>
    <dsp:sp modelId="{6E548870-447A-45A6-BB14-4E1282881726}">
      <dsp:nvSpPr>
        <dsp:cNvPr id="0" name=""/>
        <dsp:cNvSpPr/>
      </dsp:nvSpPr>
      <dsp:spPr>
        <a:xfrm>
          <a:off x="6184770" y="1206642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Service </a:t>
          </a:r>
          <a:r>
            <a:rPr lang="hu-HU" sz="1800" kern="1200" dirty="0" err="1"/>
            <a:t>Technician</a:t>
          </a:r>
          <a:endParaRPr lang="hu-HU" sz="1800" kern="1200" dirty="0"/>
        </a:p>
      </dsp:txBody>
      <dsp:txXfrm>
        <a:off x="6593040" y="1206642"/>
        <a:ext cx="1224811" cy="816540"/>
      </dsp:txXfrm>
    </dsp:sp>
    <dsp:sp modelId="{975B3A15-AC46-4C2E-938D-5299D6295328}">
      <dsp:nvSpPr>
        <dsp:cNvPr id="0" name=""/>
        <dsp:cNvSpPr/>
      </dsp:nvSpPr>
      <dsp:spPr>
        <a:xfrm>
          <a:off x="533916" y="2244533"/>
          <a:ext cx="2459459" cy="98378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Software </a:t>
          </a:r>
          <a:r>
            <a:rPr lang="hu-HU" sz="2000" kern="1200" dirty="0" err="1"/>
            <a:t>Developer</a:t>
          </a:r>
          <a:endParaRPr lang="hu-HU" sz="2000" kern="1200" dirty="0"/>
        </a:p>
      </dsp:txBody>
      <dsp:txXfrm>
        <a:off x="1025808" y="2244533"/>
        <a:ext cx="1475676" cy="983783"/>
      </dsp:txXfrm>
    </dsp:sp>
    <dsp:sp modelId="{ECB534CF-DA02-45BF-9229-42922EC401AF}">
      <dsp:nvSpPr>
        <dsp:cNvPr id="0" name=""/>
        <dsp:cNvSpPr/>
      </dsp:nvSpPr>
      <dsp:spPr>
        <a:xfrm>
          <a:off x="2673646" y="2328155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Front-end</a:t>
          </a:r>
        </a:p>
      </dsp:txBody>
      <dsp:txXfrm>
        <a:off x="3081916" y="2328155"/>
        <a:ext cx="1224811" cy="816540"/>
      </dsp:txXfrm>
    </dsp:sp>
    <dsp:sp modelId="{E29AD949-C557-4933-A855-2B052BABE836}">
      <dsp:nvSpPr>
        <dsp:cNvPr id="0" name=""/>
        <dsp:cNvSpPr/>
      </dsp:nvSpPr>
      <dsp:spPr>
        <a:xfrm>
          <a:off x="4429208" y="2328155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Back-end</a:t>
          </a:r>
        </a:p>
      </dsp:txBody>
      <dsp:txXfrm>
        <a:off x="4837478" y="2328155"/>
        <a:ext cx="1224811" cy="816540"/>
      </dsp:txXfrm>
    </dsp:sp>
    <dsp:sp modelId="{B3C02397-B8D5-40E3-BC88-EA4E192552F9}">
      <dsp:nvSpPr>
        <dsp:cNvPr id="0" name=""/>
        <dsp:cNvSpPr/>
      </dsp:nvSpPr>
      <dsp:spPr>
        <a:xfrm>
          <a:off x="6184770" y="2328155"/>
          <a:ext cx="2041351" cy="816540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Full-stack</a:t>
          </a:r>
          <a:endParaRPr lang="hu-HU" sz="1800" kern="1200" dirty="0"/>
        </a:p>
      </dsp:txBody>
      <dsp:txXfrm>
        <a:off x="6593040" y="2328155"/>
        <a:ext cx="1224811" cy="816540"/>
      </dsp:txXfrm>
    </dsp:sp>
    <dsp:sp modelId="{146732CA-3DF4-4E0B-A154-3AB4B0690E9E}">
      <dsp:nvSpPr>
        <dsp:cNvPr id="0" name=""/>
        <dsp:cNvSpPr/>
      </dsp:nvSpPr>
      <dsp:spPr>
        <a:xfrm>
          <a:off x="533916" y="3366047"/>
          <a:ext cx="2459459" cy="98378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Hardware </a:t>
          </a:r>
          <a:r>
            <a:rPr lang="hu-HU" sz="2000" kern="1200" dirty="0" err="1"/>
            <a:t>Developer</a:t>
          </a:r>
          <a:endParaRPr lang="hu-HU" sz="2000" kern="1200" dirty="0"/>
        </a:p>
      </dsp:txBody>
      <dsp:txXfrm>
        <a:off x="1025808" y="3366047"/>
        <a:ext cx="1475676" cy="983783"/>
      </dsp:txXfrm>
    </dsp:sp>
    <dsp:sp modelId="{F6D83B5F-D5D4-47F6-80E5-34A7233ACB73}">
      <dsp:nvSpPr>
        <dsp:cNvPr id="0" name=""/>
        <dsp:cNvSpPr/>
      </dsp:nvSpPr>
      <dsp:spPr>
        <a:xfrm>
          <a:off x="2673646" y="3449668"/>
          <a:ext cx="2041351" cy="816540"/>
        </a:xfrm>
        <a:prstGeom prst="chevron">
          <a:avLst/>
        </a:prstGeom>
        <a:solidFill>
          <a:srgbClr val="66BABF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 err="1"/>
            <a:t>Embedded</a:t>
          </a:r>
          <a:r>
            <a:rPr lang="hu-HU" sz="1800" kern="1200" dirty="0"/>
            <a:t> Systems </a:t>
          </a:r>
          <a:r>
            <a:rPr lang="hu-HU" sz="1800" kern="1200" dirty="0" err="1"/>
            <a:t>Programmer</a:t>
          </a:r>
          <a:endParaRPr lang="hu-HU" sz="1800" kern="1200" dirty="0"/>
        </a:p>
      </dsp:txBody>
      <dsp:txXfrm>
        <a:off x="3081916" y="3449668"/>
        <a:ext cx="1224811" cy="816540"/>
      </dsp:txXfrm>
    </dsp:sp>
    <dsp:sp modelId="{BF5C8339-BD81-4F65-B75A-C7AF565BB3C3}">
      <dsp:nvSpPr>
        <dsp:cNvPr id="0" name=""/>
        <dsp:cNvSpPr/>
      </dsp:nvSpPr>
      <dsp:spPr>
        <a:xfrm>
          <a:off x="4429208" y="3449668"/>
          <a:ext cx="2041351" cy="816540"/>
        </a:xfrm>
        <a:prstGeom prst="chevron">
          <a:avLst/>
        </a:prstGeom>
        <a:solidFill>
          <a:srgbClr val="66BABF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Hardware </a:t>
          </a:r>
          <a:r>
            <a:rPr lang="hu-HU" sz="1800" kern="1200" dirty="0" err="1"/>
            <a:t>Engineer</a:t>
          </a:r>
          <a:endParaRPr lang="hu-HU" sz="1800" kern="1200" dirty="0"/>
        </a:p>
      </dsp:txBody>
      <dsp:txXfrm>
        <a:off x="4837478" y="3449668"/>
        <a:ext cx="1224811" cy="816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03F7-E310-462E-BF79-C41735F8A955}">
      <dsp:nvSpPr>
        <dsp:cNvPr id="0" name=""/>
        <dsp:cNvSpPr/>
      </dsp:nvSpPr>
      <dsp:spPr>
        <a:xfrm>
          <a:off x="6545" y="1504067"/>
          <a:ext cx="3358008" cy="134320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29210" rIns="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600" kern="1200" dirty="0"/>
            <a:t>Data Science</a:t>
          </a:r>
        </a:p>
      </dsp:txBody>
      <dsp:txXfrm>
        <a:off x="678147" y="1504067"/>
        <a:ext cx="2014805" cy="1343203"/>
      </dsp:txXfrm>
    </dsp:sp>
    <dsp:sp modelId="{6CDDB1E8-4B9F-4704-906D-3B16D66BE44A}">
      <dsp:nvSpPr>
        <dsp:cNvPr id="0" name=""/>
        <dsp:cNvSpPr/>
      </dsp:nvSpPr>
      <dsp:spPr>
        <a:xfrm>
          <a:off x="2928013" y="1618239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Engineer</a:t>
          </a:r>
          <a:endParaRPr lang="hu-HU" sz="3500" kern="1200" dirty="0"/>
        </a:p>
      </dsp:txBody>
      <dsp:txXfrm>
        <a:off x="3485442" y="1618239"/>
        <a:ext cx="1672289" cy="1114858"/>
      </dsp:txXfrm>
    </dsp:sp>
    <dsp:sp modelId="{DCA57E55-2585-4797-96FE-A4DA8345C771}">
      <dsp:nvSpPr>
        <dsp:cNvPr id="0" name=""/>
        <dsp:cNvSpPr/>
      </dsp:nvSpPr>
      <dsp:spPr>
        <a:xfrm>
          <a:off x="5324960" y="1618239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Analyst</a:t>
          </a:r>
          <a:endParaRPr lang="hu-HU" sz="3500" kern="1200" dirty="0"/>
        </a:p>
      </dsp:txBody>
      <dsp:txXfrm>
        <a:off x="5882389" y="1618239"/>
        <a:ext cx="1672289" cy="1114858"/>
      </dsp:txXfrm>
    </dsp:sp>
    <dsp:sp modelId="{9DDA00B6-4AEF-46A5-ADC1-EB45FD85B1DA}">
      <dsp:nvSpPr>
        <dsp:cNvPr id="0" name=""/>
        <dsp:cNvSpPr/>
      </dsp:nvSpPr>
      <dsp:spPr>
        <a:xfrm>
          <a:off x="7721906" y="1618239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Scientist</a:t>
          </a:r>
          <a:endParaRPr lang="hu-HU" sz="3500" kern="1200" dirty="0"/>
        </a:p>
      </dsp:txBody>
      <dsp:txXfrm>
        <a:off x="8279335" y="1618239"/>
        <a:ext cx="1672289" cy="1114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03F7-E310-462E-BF79-C41735F8A955}">
      <dsp:nvSpPr>
        <dsp:cNvPr id="0" name=""/>
        <dsp:cNvSpPr/>
      </dsp:nvSpPr>
      <dsp:spPr>
        <a:xfrm>
          <a:off x="6545" y="738441"/>
          <a:ext cx="3358008" cy="134320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/>
            <a:t>Data Science</a:t>
          </a:r>
        </a:p>
      </dsp:txBody>
      <dsp:txXfrm>
        <a:off x="678147" y="738441"/>
        <a:ext cx="2014805" cy="1343203"/>
      </dsp:txXfrm>
    </dsp:sp>
    <dsp:sp modelId="{6CDDB1E8-4B9F-4704-906D-3B16D66BE44A}">
      <dsp:nvSpPr>
        <dsp:cNvPr id="0" name=""/>
        <dsp:cNvSpPr/>
      </dsp:nvSpPr>
      <dsp:spPr>
        <a:xfrm>
          <a:off x="2928013" y="852613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Engineer</a:t>
          </a:r>
          <a:endParaRPr lang="hu-HU" sz="3500" kern="1200" dirty="0"/>
        </a:p>
      </dsp:txBody>
      <dsp:txXfrm>
        <a:off x="3485442" y="852613"/>
        <a:ext cx="1672289" cy="1114858"/>
      </dsp:txXfrm>
    </dsp:sp>
    <dsp:sp modelId="{DCA57E55-2585-4797-96FE-A4DA8345C771}">
      <dsp:nvSpPr>
        <dsp:cNvPr id="0" name=""/>
        <dsp:cNvSpPr/>
      </dsp:nvSpPr>
      <dsp:spPr>
        <a:xfrm>
          <a:off x="5324960" y="852613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Analyst</a:t>
          </a:r>
          <a:endParaRPr lang="hu-HU" sz="3500" kern="1200" dirty="0"/>
        </a:p>
      </dsp:txBody>
      <dsp:txXfrm>
        <a:off x="5882389" y="852613"/>
        <a:ext cx="1672289" cy="1114858"/>
      </dsp:txXfrm>
    </dsp:sp>
    <dsp:sp modelId="{9DDA00B6-4AEF-46A5-ADC1-EB45FD85B1DA}">
      <dsp:nvSpPr>
        <dsp:cNvPr id="0" name=""/>
        <dsp:cNvSpPr/>
      </dsp:nvSpPr>
      <dsp:spPr>
        <a:xfrm>
          <a:off x="7721906" y="852613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Data </a:t>
          </a:r>
          <a:r>
            <a:rPr lang="hu-HU" sz="3500" kern="1200" dirty="0" err="1"/>
            <a:t>Scientist</a:t>
          </a:r>
          <a:endParaRPr lang="hu-HU" sz="3500" kern="1200" dirty="0"/>
        </a:p>
      </dsp:txBody>
      <dsp:txXfrm>
        <a:off x="8279335" y="852613"/>
        <a:ext cx="1672289" cy="1114858"/>
      </dsp:txXfrm>
    </dsp:sp>
    <dsp:sp modelId="{79274427-52CB-4D13-8384-6D20A73141A3}">
      <dsp:nvSpPr>
        <dsp:cNvPr id="0" name=""/>
        <dsp:cNvSpPr/>
      </dsp:nvSpPr>
      <dsp:spPr>
        <a:xfrm>
          <a:off x="6545" y="2269693"/>
          <a:ext cx="3358008" cy="1343203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 err="1"/>
            <a:t>Artificial</a:t>
          </a:r>
          <a:r>
            <a:rPr lang="hu-HU" sz="3300" kern="1200" dirty="0"/>
            <a:t> </a:t>
          </a:r>
          <a:r>
            <a:rPr lang="hu-HU" sz="3300" kern="1200" dirty="0" err="1"/>
            <a:t>Intelligence</a:t>
          </a:r>
          <a:endParaRPr lang="hu-HU" sz="3300" kern="1200" dirty="0"/>
        </a:p>
      </dsp:txBody>
      <dsp:txXfrm>
        <a:off x="678147" y="2269693"/>
        <a:ext cx="2014805" cy="1343203"/>
      </dsp:txXfrm>
    </dsp:sp>
    <dsp:sp modelId="{FF0C5313-08DE-4447-B40D-DCA30CAB092C}">
      <dsp:nvSpPr>
        <dsp:cNvPr id="0" name=""/>
        <dsp:cNvSpPr/>
      </dsp:nvSpPr>
      <dsp:spPr>
        <a:xfrm>
          <a:off x="2928013" y="2383865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AI </a:t>
          </a:r>
          <a:r>
            <a:rPr lang="hu-HU" sz="3500" kern="1200" dirty="0" err="1"/>
            <a:t>Engineer</a:t>
          </a:r>
          <a:endParaRPr lang="hu-HU" sz="3500" kern="1200" dirty="0"/>
        </a:p>
      </dsp:txBody>
      <dsp:txXfrm>
        <a:off x="3485442" y="2383865"/>
        <a:ext cx="1672289" cy="1114858"/>
      </dsp:txXfrm>
    </dsp:sp>
    <dsp:sp modelId="{16E2FF82-71B2-457F-8EE5-0B3B30EE9D02}">
      <dsp:nvSpPr>
        <dsp:cNvPr id="0" name=""/>
        <dsp:cNvSpPr/>
      </dsp:nvSpPr>
      <dsp:spPr>
        <a:xfrm>
          <a:off x="5324960" y="2383865"/>
          <a:ext cx="2787147" cy="1114858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500" kern="1200" dirty="0"/>
            <a:t>AI </a:t>
          </a:r>
          <a:r>
            <a:rPr lang="hu-HU" sz="3500" kern="1200" dirty="0" err="1"/>
            <a:t>Scientist</a:t>
          </a:r>
          <a:endParaRPr lang="hu-HU" sz="3500" kern="1200" dirty="0"/>
        </a:p>
      </dsp:txBody>
      <dsp:txXfrm>
        <a:off x="5882389" y="2383865"/>
        <a:ext cx="1672289" cy="11148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03F7-E310-462E-BF79-C41735F8A955}">
      <dsp:nvSpPr>
        <dsp:cNvPr id="0" name=""/>
        <dsp:cNvSpPr/>
      </dsp:nvSpPr>
      <dsp:spPr>
        <a:xfrm>
          <a:off x="1370" y="1004350"/>
          <a:ext cx="2736725" cy="1094690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Data Science</a:t>
          </a:r>
        </a:p>
      </dsp:txBody>
      <dsp:txXfrm>
        <a:off x="548715" y="1004350"/>
        <a:ext cx="1642035" cy="1094690"/>
      </dsp:txXfrm>
    </dsp:sp>
    <dsp:sp modelId="{6CDDB1E8-4B9F-4704-906D-3B16D66BE44A}">
      <dsp:nvSpPr>
        <dsp:cNvPr id="0" name=""/>
        <dsp:cNvSpPr/>
      </dsp:nvSpPr>
      <dsp:spPr>
        <a:xfrm>
          <a:off x="2382322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Data </a:t>
          </a:r>
          <a:r>
            <a:rPr lang="hu-HU" sz="2500" kern="1200" dirty="0" err="1"/>
            <a:t>Engineer</a:t>
          </a:r>
          <a:endParaRPr lang="hu-HU" sz="2500" kern="1200" dirty="0"/>
        </a:p>
      </dsp:txBody>
      <dsp:txXfrm>
        <a:off x="2836619" y="1097398"/>
        <a:ext cx="1362889" cy="908593"/>
      </dsp:txXfrm>
    </dsp:sp>
    <dsp:sp modelId="{DCA57E55-2585-4797-96FE-A4DA8345C771}">
      <dsp:nvSpPr>
        <dsp:cNvPr id="0" name=""/>
        <dsp:cNvSpPr/>
      </dsp:nvSpPr>
      <dsp:spPr>
        <a:xfrm>
          <a:off x="4335797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Data </a:t>
          </a:r>
          <a:r>
            <a:rPr lang="hu-HU" sz="2500" kern="1200" dirty="0" err="1"/>
            <a:t>Analyst</a:t>
          </a:r>
          <a:endParaRPr lang="hu-HU" sz="2500" kern="1200" dirty="0"/>
        </a:p>
      </dsp:txBody>
      <dsp:txXfrm>
        <a:off x="4790094" y="1097398"/>
        <a:ext cx="1362889" cy="908593"/>
      </dsp:txXfrm>
    </dsp:sp>
    <dsp:sp modelId="{9DDA00B6-4AEF-46A5-ADC1-EB45FD85B1DA}">
      <dsp:nvSpPr>
        <dsp:cNvPr id="0" name=""/>
        <dsp:cNvSpPr/>
      </dsp:nvSpPr>
      <dsp:spPr>
        <a:xfrm>
          <a:off x="6289272" y="1097398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Data </a:t>
          </a:r>
          <a:r>
            <a:rPr lang="hu-HU" sz="2500" kern="1200" dirty="0" err="1"/>
            <a:t>Scientist</a:t>
          </a:r>
          <a:endParaRPr lang="hu-HU" sz="2500" kern="1200" dirty="0"/>
        </a:p>
      </dsp:txBody>
      <dsp:txXfrm>
        <a:off x="6743569" y="1097398"/>
        <a:ext cx="1362889" cy="908593"/>
      </dsp:txXfrm>
    </dsp:sp>
    <dsp:sp modelId="{79274427-52CB-4D13-8384-6D20A73141A3}">
      <dsp:nvSpPr>
        <dsp:cNvPr id="0" name=""/>
        <dsp:cNvSpPr/>
      </dsp:nvSpPr>
      <dsp:spPr>
        <a:xfrm>
          <a:off x="1370" y="2252297"/>
          <a:ext cx="2736725" cy="1094690"/>
        </a:xfrm>
        <a:prstGeom prst="chevron">
          <a:avLst/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 err="1"/>
            <a:t>Artificial</a:t>
          </a:r>
          <a:r>
            <a:rPr lang="hu-HU" sz="2700" kern="1200" dirty="0"/>
            <a:t> </a:t>
          </a:r>
          <a:r>
            <a:rPr lang="hu-HU" sz="2700" kern="1200" dirty="0" err="1"/>
            <a:t>Intelligence</a:t>
          </a:r>
          <a:endParaRPr lang="hu-HU" sz="2700" kern="1200" dirty="0"/>
        </a:p>
      </dsp:txBody>
      <dsp:txXfrm>
        <a:off x="548715" y="2252297"/>
        <a:ext cx="1642035" cy="1094690"/>
      </dsp:txXfrm>
    </dsp:sp>
    <dsp:sp modelId="{FF0C5313-08DE-4447-B40D-DCA30CAB092C}">
      <dsp:nvSpPr>
        <dsp:cNvPr id="0" name=""/>
        <dsp:cNvSpPr/>
      </dsp:nvSpPr>
      <dsp:spPr>
        <a:xfrm>
          <a:off x="2382322" y="2345346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AI </a:t>
          </a:r>
          <a:r>
            <a:rPr lang="hu-HU" sz="2500" kern="1200" dirty="0" err="1"/>
            <a:t>Engineer</a:t>
          </a:r>
          <a:endParaRPr lang="hu-HU" sz="2500" kern="1200" dirty="0"/>
        </a:p>
      </dsp:txBody>
      <dsp:txXfrm>
        <a:off x="2836619" y="2345346"/>
        <a:ext cx="1362889" cy="908593"/>
      </dsp:txXfrm>
    </dsp:sp>
    <dsp:sp modelId="{16E2FF82-71B2-457F-8EE5-0B3B30EE9D02}">
      <dsp:nvSpPr>
        <dsp:cNvPr id="0" name=""/>
        <dsp:cNvSpPr/>
      </dsp:nvSpPr>
      <dsp:spPr>
        <a:xfrm>
          <a:off x="4335797" y="2345346"/>
          <a:ext cx="2271482" cy="908593"/>
        </a:xfrm>
        <a:prstGeom prst="chevron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AI </a:t>
          </a:r>
          <a:r>
            <a:rPr lang="hu-HU" sz="2500" kern="1200" dirty="0" err="1"/>
            <a:t>Scientist</a:t>
          </a:r>
          <a:endParaRPr lang="hu-HU" sz="2500" kern="1200" dirty="0"/>
        </a:p>
      </dsp:txBody>
      <dsp:txXfrm>
        <a:off x="4790094" y="2345346"/>
        <a:ext cx="1362889" cy="908593"/>
      </dsp:txXfrm>
    </dsp:sp>
    <dsp:sp modelId="{D678E416-B5B4-48CA-9266-B3500E79B77D}">
      <dsp:nvSpPr>
        <dsp:cNvPr id="0" name=""/>
        <dsp:cNvSpPr/>
      </dsp:nvSpPr>
      <dsp:spPr>
        <a:xfrm>
          <a:off x="6289272" y="2345346"/>
          <a:ext cx="2271482" cy="908593"/>
        </a:xfrm>
        <a:prstGeom prst="chevron">
          <a:avLst/>
        </a:prstGeom>
        <a:solidFill>
          <a:srgbClr val="008C95">
            <a:alpha val="4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AI </a:t>
          </a:r>
          <a:r>
            <a:rPr lang="hu-HU" sz="2500" kern="1200" dirty="0" err="1"/>
            <a:t>Analyst</a:t>
          </a:r>
          <a:r>
            <a:rPr lang="hu-HU" sz="2500" kern="1200" dirty="0"/>
            <a:t>?</a:t>
          </a:r>
        </a:p>
      </dsp:txBody>
      <dsp:txXfrm>
        <a:off x="6743569" y="2345346"/>
        <a:ext cx="1362889" cy="908593"/>
      </dsp:txXfrm>
    </dsp:sp>
    <dsp:sp modelId="{5EA31E7C-5796-48AF-805D-8469726E60BB}">
      <dsp:nvSpPr>
        <dsp:cNvPr id="0" name=""/>
        <dsp:cNvSpPr/>
      </dsp:nvSpPr>
      <dsp:spPr>
        <a:xfrm>
          <a:off x="8242747" y="2345346"/>
          <a:ext cx="2271482" cy="908593"/>
        </a:xfrm>
        <a:prstGeom prst="chevron">
          <a:avLst/>
        </a:prstGeom>
        <a:solidFill>
          <a:srgbClr val="008C95">
            <a:alpha val="4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Prompt </a:t>
          </a:r>
          <a:r>
            <a:rPr lang="hu-HU" sz="2500" kern="1200" dirty="0" err="1"/>
            <a:t>Engineer</a:t>
          </a:r>
          <a:r>
            <a:rPr lang="hu-HU" sz="2500" kern="1200" dirty="0"/>
            <a:t>?</a:t>
          </a:r>
        </a:p>
      </dsp:txBody>
      <dsp:txXfrm>
        <a:off x="8697044" y="2345346"/>
        <a:ext cx="1362889" cy="9085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785C8-23F3-4C12-A2D7-3D79C7A133F0}">
      <dsp:nvSpPr>
        <dsp:cNvPr id="0" name=""/>
        <dsp:cNvSpPr/>
      </dsp:nvSpPr>
      <dsp:spPr>
        <a:xfrm>
          <a:off x="4171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/>
            <a:t>Data (</a:t>
          </a:r>
          <a:r>
            <a:rPr lang="hu-HU" sz="2200" kern="1200" dirty="0" err="1"/>
            <a:t>general</a:t>
          </a:r>
          <a:r>
            <a:rPr lang="hu-HU" sz="2200" kern="1200" dirty="0"/>
            <a:t>)</a:t>
          </a:r>
        </a:p>
      </dsp:txBody>
      <dsp:txXfrm>
        <a:off x="4171" y="0"/>
        <a:ext cx="1648197" cy="1305401"/>
      </dsp:txXfrm>
    </dsp:sp>
    <dsp:sp modelId="{643B1954-1434-4554-9145-9FF9C4D438A5}">
      <dsp:nvSpPr>
        <dsp:cNvPr id="0" name=""/>
        <dsp:cNvSpPr/>
      </dsp:nvSpPr>
      <dsp:spPr>
        <a:xfrm>
          <a:off x="168991" y="1305773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MLP</a:t>
          </a:r>
        </a:p>
      </dsp:txBody>
      <dsp:txXfrm>
        <a:off x="194029" y="1330811"/>
        <a:ext cx="1268481" cy="804787"/>
      </dsp:txXfrm>
    </dsp:sp>
    <dsp:sp modelId="{C5280B26-4D3B-4C8D-8181-261DB9F06C85}">
      <dsp:nvSpPr>
        <dsp:cNvPr id="0" name=""/>
        <dsp:cNvSpPr/>
      </dsp:nvSpPr>
      <dsp:spPr>
        <a:xfrm>
          <a:off x="168991" y="2292154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RBM</a:t>
          </a:r>
        </a:p>
      </dsp:txBody>
      <dsp:txXfrm>
        <a:off x="194029" y="2317192"/>
        <a:ext cx="1268481" cy="804787"/>
      </dsp:txXfrm>
    </dsp:sp>
    <dsp:sp modelId="{69314DF0-2FE3-4F0D-858C-563B0A76E073}">
      <dsp:nvSpPr>
        <dsp:cNvPr id="0" name=""/>
        <dsp:cNvSpPr/>
      </dsp:nvSpPr>
      <dsp:spPr>
        <a:xfrm>
          <a:off x="168991" y="3278535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Autoencoders</a:t>
          </a:r>
          <a:endParaRPr lang="hu-HU" sz="1000" kern="1200" dirty="0"/>
        </a:p>
      </dsp:txBody>
      <dsp:txXfrm>
        <a:off x="194029" y="3303573"/>
        <a:ext cx="1268481" cy="804787"/>
      </dsp:txXfrm>
    </dsp:sp>
    <dsp:sp modelId="{CA0C713A-C183-49AA-9343-B5DB721D5A8B}">
      <dsp:nvSpPr>
        <dsp:cNvPr id="0" name=""/>
        <dsp:cNvSpPr/>
      </dsp:nvSpPr>
      <dsp:spPr>
        <a:xfrm>
          <a:off x="1775983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/>
            <a:t>Image, Video: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classification</a:t>
          </a:r>
          <a:endParaRPr lang="hu-HU" sz="2200" kern="1200" dirty="0"/>
        </a:p>
      </dsp:txBody>
      <dsp:txXfrm>
        <a:off x="1775983" y="0"/>
        <a:ext cx="1648197" cy="1305401"/>
      </dsp:txXfrm>
    </dsp:sp>
    <dsp:sp modelId="{CF5BB6E4-53DB-4808-97A1-B8A675943097}">
      <dsp:nvSpPr>
        <dsp:cNvPr id="0" name=""/>
        <dsp:cNvSpPr/>
      </dsp:nvSpPr>
      <dsp:spPr>
        <a:xfrm>
          <a:off x="1940803" y="1305773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CNN: </a:t>
          </a:r>
          <a:r>
            <a:rPr lang="hu-HU" sz="1000" kern="1200" dirty="0" err="1"/>
            <a:t>AlexNet</a:t>
          </a:r>
          <a:r>
            <a:rPr lang="hu-HU" sz="1000" kern="1200" dirty="0"/>
            <a:t>, VGG16, </a:t>
          </a:r>
          <a:r>
            <a:rPr lang="hu-HU" sz="1000" kern="1200" dirty="0" err="1"/>
            <a:t>GoogLeNet</a:t>
          </a:r>
          <a:endParaRPr lang="hu-HU" sz="1000" kern="1200" dirty="0"/>
        </a:p>
      </dsp:txBody>
      <dsp:txXfrm>
        <a:off x="1965841" y="1330811"/>
        <a:ext cx="1268481" cy="804787"/>
      </dsp:txXfrm>
    </dsp:sp>
    <dsp:sp modelId="{8138E961-DEE3-41C2-809F-B4B30499EEE0}">
      <dsp:nvSpPr>
        <dsp:cNvPr id="0" name=""/>
        <dsp:cNvSpPr/>
      </dsp:nvSpPr>
      <dsp:spPr>
        <a:xfrm>
          <a:off x="1940803" y="2292154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DenseNet</a:t>
          </a:r>
          <a:r>
            <a:rPr lang="hu-HU" sz="1000" kern="1200" dirty="0"/>
            <a:t>, </a:t>
          </a:r>
          <a:r>
            <a:rPr lang="hu-HU" sz="1000" kern="1200" dirty="0" err="1"/>
            <a:t>MobileNet</a:t>
          </a:r>
          <a:r>
            <a:rPr lang="hu-HU" sz="1000" kern="1200" dirty="0"/>
            <a:t>, Resnet-18, </a:t>
          </a:r>
          <a:r>
            <a:rPr lang="hu-HU" sz="1000" kern="1200" dirty="0" err="1"/>
            <a:t>ZfNet</a:t>
          </a:r>
          <a:r>
            <a:rPr lang="hu-HU" sz="1000" kern="1200" dirty="0"/>
            <a:t>, </a:t>
          </a:r>
          <a:r>
            <a:rPr lang="en-US" sz="1000" kern="1200" dirty="0" err="1"/>
            <a:t>FractalNet</a:t>
          </a:r>
          <a:endParaRPr lang="hu-HU" sz="1000" kern="1200" dirty="0"/>
        </a:p>
      </dsp:txBody>
      <dsp:txXfrm>
        <a:off x="1965841" y="2317192"/>
        <a:ext cx="1268481" cy="804787"/>
      </dsp:txXfrm>
    </dsp:sp>
    <dsp:sp modelId="{F22EB885-FBEF-4532-9C34-55DD1D67E5C7}">
      <dsp:nvSpPr>
        <dsp:cNvPr id="0" name=""/>
        <dsp:cNvSpPr/>
      </dsp:nvSpPr>
      <dsp:spPr>
        <a:xfrm>
          <a:off x="1940803" y="3278535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WideResNet</a:t>
          </a:r>
          <a:r>
            <a:rPr lang="hu-HU" sz="1000" kern="1200" dirty="0"/>
            <a:t>, </a:t>
          </a:r>
          <a:r>
            <a:rPr lang="en-US" sz="1000" kern="1200" dirty="0" err="1"/>
            <a:t>PyramidalNet</a:t>
          </a:r>
          <a:r>
            <a:rPr lang="hu-HU" sz="1000" kern="1200" dirty="0"/>
            <a:t>, </a:t>
          </a:r>
          <a:r>
            <a:rPr lang="en-US" sz="1000" kern="1200" dirty="0"/>
            <a:t>Residual Attention Net</a:t>
          </a:r>
          <a:r>
            <a:rPr lang="hu-HU" sz="1000" kern="1200" dirty="0"/>
            <a:t>, </a:t>
          </a:r>
          <a:r>
            <a:rPr lang="en-US" sz="1000" kern="1200" dirty="0" err="1"/>
            <a:t>EfficientNet</a:t>
          </a:r>
          <a:endParaRPr lang="en-US" sz="1000" kern="1200" dirty="0"/>
        </a:p>
      </dsp:txBody>
      <dsp:txXfrm>
        <a:off x="1965841" y="3303573"/>
        <a:ext cx="1268481" cy="804787"/>
      </dsp:txXfrm>
    </dsp:sp>
    <dsp:sp modelId="{2B783F67-0A12-4372-9FA2-A46B10D5752E}">
      <dsp:nvSpPr>
        <dsp:cNvPr id="0" name=""/>
        <dsp:cNvSpPr/>
      </dsp:nvSpPr>
      <dsp:spPr>
        <a:xfrm>
          <a:off x="3547795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/>
            <a:t>Image, Video: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advanced</a:t>
          </a:r>
          <a:endParaRPr lang="hu-HU" sz="2200" kern="1200" dirty="0"/>
        </a:p>
      </dsp:txBody>
      <dsp:txXfrm>
        <a:off x="3547795" y="0"/>
        <a:ext cx="1648197" cy="1305401"/>
      </dsp:txXfrm>
    </dsp:sp>
    <dsp:sp modelId="{3BE5FABE-7C1C-462E-9FB6-61E40785CD39}">
      <dsp:nvSpPr>
        <dsp:cNvPr id="0" name=""/>
        <dsp:cNvSpPr/>
      </dsp:nvSpPr>
      <dsp:spPr>
        <a:xfrm>
          <a:off x="3712615" y="130550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Object</a:t>
          </a:r>
          <a:r>
            <a:rPr lang="hu-HU" sz="1000" kern="1200" dirty="0"/>
            <a:t> </a:t>
          </a:r>
          <a:r>
            <a:rPr lang="hu-HU" sz="1000" kern="1200" dirty="0" err="1"/>
            <a:t>detektion</a:t>
          </a:r>
          <a:endParaRPr lang="hu-HU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/>
            <a:t>R-CNN, </a:t>
          </a:r>
          <a:r>
            <a:rPr lang="hu-HU" sz="800" kern="1200" dirty="0" err="1"/>
            <a:t>Fast</a:t>
          </a:r>
          <a:r>
            <a:rPr lang="hu-HU" sz="800" kern="1200" dirty="0"/>
            <a:t> R-CNN, </a:t>
          </a:r>
          <a:r>
            <a:rPr lang="hu-HU" sz="800" kern="1200" dirty="0" err="1"/>
            <a:t>Faster</a:t>
          </a:r>
          <a:r>
            <a:rPr lang="hu-HU" sz="800" kern="1200" dirty="0"/>
            <a:t> R-CNN, </a:t>
          </a:r>
          <a:r>
            <a:rPr lang="hu-HU" sz="800" kern="1200" dirty="0" err="1"/>
            <a:t>YOLOvX</a:t>
          </a:r>
          <a:endParaRPr lang="hu-HU" sz="800" kern="1200" dirty="0"/>
        </a:p>
      </dsp:txBody>
      <dsp:txXfrm>
        <a:off x="3731181" y="1324073"/>
        <a:ext cx="1281425" cy="596765"/>
      </dsp:txXfrm>
    </dsp:sp>
    <dsp:sp modelId="{E2DB43C5-04C7-4BBB-8B19-6651E051AD57}">
      <dsp:nvSpPr>
        <dsp:cNvPr id="0" name=""/>
        <dsp:cNvSpPr/>
      </dsp:nvSpPr>
      <dsp:spPr>
        <a:xfrm>
          <a:off x="3712615" y="203692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Instance</a:t>
          </a:r>
          <a:r>
            <a:rPr lang="hu-HU" sz="1000" kern="1200" dirty="0"/>
            <a:t> </a:t>
          </a:r>
          <a:r>
            <a:rPr lang="hu-HU" sz="1000" kern="1200" dirty="0" err="1"/>
            <a:t>Segmentation</a:t>
          </a:r>
          <a:endParaRPr lang="hu-HU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 err="1"/>
            <a:t>Mask</a:t>
          </a:r>
          <a:r>
            <a:rPr lang="hu-HU" sz="800" kern="1200" dirty="0"/>
            <a:t> R-CNN, </a:t>
          </a:r>
          <a:r>
            <a:rPr lang="hu-HU" sz="800" kern="1200" dirty="0" err="1"/>
            <a:t>Keypoint</a:t>
          </a:r>
          <a:r>
            <a:rPr lang="hu-HU" sz="800" kern="1200" dirty="0"/>
            <a:t> R-CNN, SAM, SEEM</a:t>
          </a:r>
        </a:p>
      </dsp:txBody>
      <dsp:txXfrm>
        <a:off x="3731181" y="2055493"/>
        <a:ext cx="1281425" cy="596765"/>
      </dsp:txXfrm>
    </dsp:sp>
    <dsp:sp modelId="{2640B573-5874-4759-B572-556072EDDFFA}">
      <dsp:nvSpPr>
        <dsp:cNvPr id="0" name=""/>
        <dsp:cNvSpPr/>
      </dsp:nvSpPr>
      <dsp:spPr>
        <a:xfrm>
          <a:off x="3712615" y="276834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Pose</a:t>
          </a:r>
          <a:r>
            <a:rPr lang="hu-HU" sz="1000" kern="1200" dirty="0"/>
            <a:t> </a:t>
          </a:r>
          <a:r>
            <a:rPr lang="hu-HU" sz="1000" kern="1200" dirty="0" err="1"/>
            <a:t>Estimation</a:t>
          </a:r>
          <a:endParaRPr lang="hu-HU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 err="1"/>
            <a:t>OpenPose</a:t>
          </a:r>
          <a:r>
            <a:rPr lang="hu-HU" sz="800" kern="1200" dirty="0"/>
            <a:t>, </a:t>
          </a:r>
          <a:r>
            <a:rPr lang="hu-HU" sz="800" kern="1200" dirty="0" err="1"/>
            <a:t>MediaPipe</a:t>
          </a:r>
          <a:r>
            <a:rPr lang="hu-HU" sz="800" kern="1200" dirty="0"/>
            <a:t>, </a:t>
          </a:r>
          <a:r>
            <a:rPr lang="hu-HU" sz="800" kern="1200" dirty="0" err="1"/>
            <a:t>MeTRAbs</a:t>
          </a:r>
          <a:endParaRPr lang="hu-HU" sz="800" kern="1200" dirty="0"/>
        </a:p>
      </dsp:txBody>
      <dsp:txXfrm>
        <a:off x="3731181" y="2786913"/>
        <a:ext cx="1281425" cy="596765"/>
      </dsp:txXfrm>
    </dsp:sp>
    <dsp:sp modelId="{6608C6F5-E98B-4C74-8254-F7B7547E68D5}">
      <dsp:nvSpPr>
        <dsp:cNvPr id="0" name=""/>
        <dsp:cNvSpPr/>
      </dsp:nvSpPr>
      <dsp:spPr>
        <a:xfrm>
          <a:off x="3712615" y="349976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3D modelling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/>
            <a:t>NERF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 err="1"/>
            <a:t>PointNet</a:t>
          </a:r>
          <a:endParaRPr lang="hu-HU" sz="800" kern="1200" dirty="0"/>
        </a:p>
      </dsp:txBody>
      <dsp:txXfrm>
        <a:off x="3731181" y="3518333"/>
        <a:ext cx="1281425" cy="596765"/>
      </dsp:txXfrm>
    </dsp:sp>
    <dsp:sp modelId="{698281D8-1635-4ACE-8B54-7D31174A6F16}">
      <dsp:nvSpPr>
        <dsp:cNvPr id="0" name=""/>
        <dsp:cNvSpPr/>
      </dsp:nvSpPr>
      <dsp:spPr>
        <a:xfrm>
          <a:off x="5319607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/>
            <a:t>Time </a:t>
          </a:r>
          <a:r>
            <a:rPr lang="hu-HU" sz="2200" kern="1200" dirty="0" err="1"/>
            <a:t>Series</a:t>
          </a:r>
          <a:endParaRPr lang="hu-HU" sz="2200" kern="1200" dirty="0"/>
        </a:p>
      </dsp:txBody>
      <dsp:txXfrm>
        <a:off x="5319607" y="0"/>
        <a:ext cx="1648197" cy="1305401"/>
      </dsp:txXfrm>
    </dsp:sp>
    <dsp:sp modelId="{2F531CC9-A458-495B-B2BB-94B5E6AFB352}">
      <dsp:nvSpPr>
        <dsp:cNvPr id="0" name=""/>
        <dsp:cNvSpPr/>
      </dsp:nvSpPr>
      <dsp:spPr>
        <a:xfrm>
          <a:off x="5484427" y="130550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RNN</a:t>
          </a:r>
        </a:p>
      </dsp:txBody>
      <dsp:txXfrm>
        <a:off x="5502993" y="1324073"/>
        <a:ext cx="1281425" cy="596765"/>
      </dsp:txXfrm>
    </dsp:sp>
    <dsp:sp modelId="{65D57012-8E53-4B6D-AD88-EFD7E04D1713}">
      <dsp:nvSpPr>
        <dsp:cNvPr id="0" name=""/>
        <dsp:cNvSpPr/>
      </dsp:nvSpPr>
      <dsp:spPr>
        <a:xfrm>
          <a:off x="5484427" y="203692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LSTM</a:t>
          </a:r>
        </a:p>
      </dsp:txBody>
      <dsp:txXfrm>
        <a:off x="5502993" y="2055493"/>
        <a:ext cx="1281425" cy="596765"/>
      </dsp:txXfrm>
    </dsp:sp>
    <dsp:sp modelId="{DA8A3607-ED43-4E01-B1D2-C92F5341DEDB}">
      <dsp:nvSpPr>
        <dsp:cNvPr id="0" name=""/>
        <dsp:cNvSpPr/>
      </dsp:nvSpPr>
      <dsp:spPr>
        <a:xfrm>
          <a:off x="5484427" y="276834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GRU</a:t>
          </a:r>
        </a:p>
      </dsp:txBody>
      <dsp:txXfrm>
        <a:off x="5502993" y="2786913"/>
        <a:ext cx="1281425" cy="596765"/>
      </dsp:txXfrm>
    </dsp:sp>
    <dsp:sp modelId="{5B5735D5-AC87-4183-9697-89D082E81C0F}">
      <dsp:nvSpPr>
        <dsp:cNvPr id="0" name=""/>
        <dsp:cNvSpPr/>
      </dsp:nvSpPr>
      <dsp:spPr>
        <a:xfrm>
          <a:off x="5484427" y="349976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Attention</a:t>
          </a:r>
          <a:r>
            <a:rPr lang="hu-HU" sz="1000" kern="1200" dirty="0"/>
            <a:t> </a:t>
          </a:r>
          <a:r>
            <a:rPr lang="hu-HU" sz="1000" kern="1200" dirty="0" err="1"/>
            <a:t>mechanism</a:t>
          </a:r>
          <a:endParaRPr lang="hu-HU" sz="1000" kern="1200" dirty="0"/>
        </a:p>
      </dsp:txBody>
      <dsp:txXfrm>
        <a:off x="5502993" y="3518333"/>
        <a:ext cx="1281425" cy="596765"/>
      </dsp:txXfrm>
    </dsp:sp>
    <dsp:sp modelId="{C4708C50-690C-4483-903D-D793353312E6}">
      <dsp:nvSpPr>
        <dsp:cNvPr id="0" name=""/>
        <dsp:cNvSpPr/>
      </dsp:nvSpPr>
      <dsp:spPr>
        <a:xfrm>
          <a:off x="7091419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Natural</a:t>
          </a:r>
          <a:r>
            <a:rPr lang="hu-HU" sz="2200" kern="1200" dirty="0"/>
            <a:t> </a:t>
          </a:r>
          <a:r>
            <a:rPr lang="hu-HU" sz="2200" kern="1200" dirty="0" err="1"/>
            <a:t>Language</a:t>
          </a:r>
          <a:r>
            <a:rPr lang="hu-HU" sz="2200" kern="1200" dirty="0"/>
            <a:t> </a:t>
          </a:r>
          <a:r>
            <a:rPr lang="hu-HU" sz="2200" kern="1200" dirty="0" err="1"/>
            <a:t>Processing</a:t>
          </a:r>
          <a:endParaRPr lang="hu-HU" sz="2200" kern="1200" dirty="0"/>
        </a:p>
      </dsp:txBody>
      <dsp:txXfrm>
        <a:off x="7091419" y="0"/>
        <a:ext cx="1648197" cy="1305401"/>
      </dsp:txXfrm>
    </dsp:sp>
    <dsp:sp modelId="{0BF00C4D-130A-41C7-ADB9-4F0D961AC4FA}">
      <dsp:nvSpPr>
        <dsp:cNvPr id="0" name=""/>
        <dsp:cNvSpPr/>
      </dsp:nvSpPr>
      <dsp:spPr>
        <a:xfrm>
          <a:off x="7256238" y="1305773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Transformers, </a:t>
          </a:r>
          <a:r>
            <a:rPr lang="hu-HU" sz="1000" kern="1200" dirty="0" err="1"/>
            <a:t>Attention</a:t>
          </a:r>
          <a:r>
            <a:rPr lang="hu-HU" sz="1000" kern="1200" dirty="0"/>
            <a:t> </a:t>
          </a:r>
          <a:r>
            <a:rPr lang="hu-HU" sz="1000" kern="1200" dirty="0" err="1"/>
            <a:t>mechanism</a:t>
          </a:r>
          <a:endParaRPr lang="hu-HU" sz="1000" kern="1200" dirty="0"/>
        </a:p>
      </dsp:txBody>
      <dsp:txXfrm>
        <a:off x="7281276" y="1330811"/>
        <a:ext cx="1268481" cy="804787"/>
      </dsp:txXfrm>
    </dsp:sp>
    <dsp:sp modelId="{9963CFA9-3CC8-4AE1-BEAE-CCA0A34E38B9}">
      <dsp:nvSpPr>
        <dsp:cNvPr id="0" name=""/>
        <dsp:cNvSpPr/>
      </dsp:nvSpPr>
      <dsp:spPr>
        <a:xfrm>
          <a:off x="7256238" y="2292154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BERT, </a:t>
          </a:r>
          <a:r>
            <a:rPr lang="hu-HU" sz="1000" kern="1200" dirty="0" err="1"/>
            <a:t>RoBERTa</a:t>
          </a:r>
          <a:r>
            <a:rPr lang="hu-HU" sz="1000" kern="1200" dirty="0"/>
            <a:t>, HUBERT, </a:t>
          </a:r>
          <a:r>
            <a:rPr lang="hu-HU" sz="1000" kern="1200" dirty="0" err="1"/>
            <a:t>DistilBERT</a:t>
          </a:r>
          <a:r>
            <a:rPr lang="hu-HU" sz="1000" kern="1200" dirty="0"/>
            <a:t>, </a:t>
          </a:r>
          <a:r>
            <a:rPr lang="hu-HU" sz="1000" kern="1200" dirty="0" err="1"/>
            <a:t>XLNet</a:t>
          </a:r>
          <a:endParaRPr lang="hu-HU" sz="1000" kern="1200" dirty="0"/>
        </a:p>
      </dsp:txBody>
      <dsp:txXfrm>
        <a:off x="7281276" y="2317192"/>
        <a:ext cx="1268481" cy="804787"/>
      </dsp:txXfrm>
    </dsp:sp>
    <dsp:sp modelId="{0950FC7F-869A-4E7F-8904-D77783D0E200}">
      <dsp:nvSpPr>
        <dsp:cNvPr id="0" name=""/>
        <dsp:cNvSpPr/>
      </dsp:nvSpPr>
      <dsp:spPr>
        <a:xfrm>
          <a:off x="7256238" y="3278535"/>
          <a:ext cx="1318557" cy="854863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Large</a:t>
          </a:r>
          <a:r>
            <a:rPr lang="hu-HU" sz="1000" kern="1200" dirty="0"/>
            <a:t> </a:t>
          </a:r>
          <a:r>
            <a:rPr lang="hu-HU" sz="1000" kern="1200" dirty="0" err="1"/>
            <a:t>Language</a:t>
          </a:r>
          <a:r>
            <a:rPr lang="hu-HU" sz="1000" kern="1200" dirty="0"/>
            <a:t> </a:t>
          </a:r>
          <a:r>
            <a:rPr lang="hu-HU" sz="1000" kern="1200" dirty="0" err="1"/>
            <a:t>Models</a:t>
          </a:r>
          <a:endParaRPr lang="hu-HU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800" kern="1200" dirty="0" err="1"/>
            <a:t>ChatGPT</a:t>
          </a:r>
          <a:r>
            <a:rPr lang="hu-HU" sz="800" kern="1200" dirty="0"/>
            <a:t>-x, LLAMA, PaLM2, PULI</a:t>
          </a:r>
        </a:p>
      </dsp:txBody>
      <dsp:txXfrm>
        <a:off x="7281276" y="3303573"/>
        <a:ext cx="1268481" cy="804787"/>
      </dsp:txXfrm>
    </dsp:sp>
    <dsp:sp modelId="{5D8912D1-CE27-433A-8DDC-EEA0D7C5CB0E}">
      <dsp:nvSpPr>
        <dsp:cNvPr id="0" name=""/>
        <dsp:cNvSpPr/>
      </dsp:nvSpPr>
      <dsp:spPr>
        <a:xfrm>
          <a:off x="8863231" y="0"/>
          <a:ext cx="1648197" cy="4351338"/>
        </a:xfrm>
        <a:prstGeom prst="roundRect">
          <a:avLst>
            <a:gd name="adj" fmla="val 10000"/>
          </a:avLst>
        </a:prstGeom>
        <a:solidFill>
          <a:srgbClr val="008C95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Graphs</a:t>
          </a:r>
          <a:endParaRPr lang="hu-HU" sz="2200" kern="1200" dirty="0"/>
        </a:p>
      </dsp:txBody>
      <dsp:txXfrm>
        <a:off x="8863231" y="0"/>
        <a:ext cx="1648197" cy="1305401"/>
      </dsp:txXfrm>
    </dsp:sp>
    <dsp:sp modelId="{501330AD-084C-4A46-A233-828D3A3A2F34}">
      <dsp:nvSpPr>
        <dsp:cNvPr id="0" name=""/>
        <dsp:cNvSpPr/>
      </dsp:nvSpPr>
      <dsp:spPr>
        <a:xfrm>
          <a:off x="9028050" y="130550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GNN, GCN, GAT</a:t>
          </a:r>
        </a:p>
      </dsp:txBody>
      <dsp:txXfrm>
        <a:off x="9046616" y="1324073"/>
        <a:ext cx="1281425" cy="596765"/>
      </dsp:txXfrm>
    </dsp:sp>
    <dsp:sp modelId="{173FDC50-078D-4C9A-AB70-696DEDFFA0E2}">
      <dsp:nvSpPr>
        <dsp:cNvPr id="0" name=""/>
        <dsp:cNvSpPr/>
      </dsp:nvSpPr>
      <dsp:spPr>
        <a:xfrm>
          <a:off x="9028050" y="203692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 err="1"/>
            <a:t>FastGCN</a:t>
          </a:r>
          <a:r>
            <a:rPr lang="hu-HU" sz="1000" kern="1200" dirty="0"/>
            <a:t>, </a:t>
          </a:r>
          <a:r>
            <a:rPr lang="hu-HU" sz="1000" kern="1200" dirty="0" err="1"/>
            <a:t>GraphSAGE</a:t>
          </a:r>
          <a:endParaRPr lang="hu-HU" sz="1000" kern="1200" dirty="0"/>
        </a:p>
      </dsp:txBody>
      <dsp:txXfrm>
        <a:off x="9046616" y="2055493"/>
        <a:ext cx="1281425" cy="596765"/>
      </dsp:txXfrm>
    </dsp:sp>
    <dsp:sp modelId="{6795A424-E72C-4A13-AC42-F101D790280E}">
      <dsp:nvSpPr>
        <dsp:cNvPr id="0" name=""/>
        <dsp:cNvSpPr/>
      </dsp:nvSpPr>
      <dsp:spPr>
        <a:xfrm>
          <a:off x="9028050" y="276834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AGCN, GGP, DCN, DGCN</a:t>
          </a:r>
        </a:p>
      </dsp:txBody>
      <dsp:txXfrm>
        <a:off x="9046616" y="2786913"/>
        <a:ext cx="1281425" cy="596765"/>
      </dsp:txXfrm>
    </dsp:sp>
    <dsp:sp modelId="{8D254A22-6437-4BE2-91A4-3E24851BFC4C}">
      <dsp:nvSpPr>
        <dsp:cNvPr id="0" name=""/>
        <dsp:cNvSpPr/>
      </dsp:nvSpPr>
      <dsp:spPr>
        <a:xfrm>
          <a:off x="9028050" y="3499767"/>
          <a:ext cx="1318557" cy="633897"/>
        </a:xfrm>
        <a:prstGeom prst="roundRect">
          <a:avLst>
            <a:gd name="adj" fmla="val 1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000" kern="1200" dirty="0"/>
            <a:t>GGNN, </a:t>
          </a:r>
          <a:r>
            <a:rPr lang="hu-HU" sz="1000" kern="1200" dirty="0" err="1"/>
            <a:t>Graph</a:t>
          </a:r>
          <a:r>
            <a:rPr lang="hu-HU" sz="1000" kern="1200" dirty="0"/>
            <a:t> LSTM </a:t>
          </a:r>
        </a:p>
      </dsp:txBody>
      <dsp:txXfrm>
        <a:off x="9046616" y="3518333"/>
        <a:ext cx="1281425" cy="596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BB590-91D8-492C-B6DD-C3557E2AA12E}">
      <dsp:nvSpPr>
        <dsp:cNvPr id="0" name=""/>
        <dsp:cNvSpPr/>
      </dsp:nvSpPr>
      <dsp:spPr>
        <a:xfrm>
          <a:off x="783971" y="0"/>
          <a:ext cx="8947656" cy="1303225"/>
        </a:xfrm>
        <a:prstGeom prst="rightArrow">
          <a:avLst>
            <a:gd name="adj1" fmla="val 50000"/>
            <a:gd name="adj2" fmla="val 5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6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Specialisation</a:t>
          </a:r>
          <a:endParaRPr lang="hu-HU" sz="2500" kern="1200" dirty="0"/>
        </a:p>
      </dsp:txBody>
      <dsp:txXfrm>
        <a:off x="783971" y="325806"/>
        <a:ext cx="8621850" cy="651613"/>
      </dsp:txXfrm>
    </dsp:sp>
    <dsp:sp modelId="{D6101C94-AD25-4331-9761-EA80BAEFDC45}">
      <dsp:nvSpPr>
        <dsp:cNvPr id="0" name=""/>
        <dsp:cNvSpPr/>
      </dsp:nvSpPr>
      <dsp:spPr>
        <a:xfrm>
          <a:off x="783971" y="1008205"/>
          <a:ext cx="4133817" cy="2908869"/>
        </a:xfrm>
        <a:prstGeom prst="rect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2500" kern="1200" dirty="0" err="1"/>
            <a:t>Diversified</a:t>
          </a:r>
          <a:r>
            <a:rPr lang="hu-HU" sz="2500" kern="1200" dirty="0"/>
            <a:t> </a:t>
          </a:r>
          <a:r>
            <a:rPr lang="hu-HU" sz="2500" kern="1200" dirty="0" err="1"/>
            <a:t>expectations</a:t>
          </a:r>
          <a:r>
            <a:rPr lang="hu-HU" sz="2500" kern="1200" dirty="0"/>
            <a:t> </a:t>
          </a:r>
          <a:r>
            <a:rPr lang="hu-HU" sz="2500" kern="1200" dirty="0" err="1"/>
            <a:t>at</a:t>
          </a:r>
          <a:r>
            <a:rPr lang="hu-HU" sz="2500" kern="1200" dirty="0"/>
            <a:t> </a:t>
          </a:r>
          <a:r>
            <a:rPr lang="hu-HU" sz="2500" kern="1200" dirty="0" err="1"/>
            <a:t>workplace</a:t>
          </a:r>
          <a:endParaRPr lang="hu-HU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2500" kern="1200" dirty="0" err="1"/>
            <a:t>Specialised</a:t>
          </a:r>
          <a:r>
            <a:rPr lang="hu-HU" sz="2500" kern="1200" dirty="0"/>
            <a:t> </a:t>
          </a:r>
          <a:r>
            <a:rPr lang="hu-HU" sz="2500" kern="1200" dirty="0" err="1"/>
            <a:t>education</a:t>
          </a:r>
          <a:endParaRPr lang="hu-HU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hu-HU" sz="2000" kern="1200" dirty="0"/>
            <a:t>AI </a:t>
          </a:r>
          <a:r>
            <a:rPr lang="hu-HU" sz="2000" kern="1200" dirty="0" err="1"/>
            <a:t>Engineer</a:t>
          </a:r>
          <a:endParaRPr lang="hu-H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hu-HU" sz="2000" kern="1200" dirty="0"/>
            <a:t>AI </a:t>
          </a:r>
          <a:r>
            <a:rPr lang="hu-HU" sz="2000" kern="1200" dirty="0" err="1"/>
            <a:t>Designer</a:t>
          </a:r>
          <a:endParaRPr lang="hu-HU" sz="2000" kern="1200" dirty="0"/>
        </a:p>
      </dsp:txBody>
      <dsp:txXfrm>
        <a:off x="783971" y="1008205"/>
        <a:ext cx="4133817" cy="2908869"/>
      </dsp:txXfrm>
    </dsp:sp>
    <dsp:sp modelId="{35FBAE02-4EB7-4FD6-AF31-5CA96D675DE4}">
      <dsp:nvSpPr>
        <dsp:cNvPr id="0" name=""/>
        <dsp:cNvSpPr/>
      </dsp:nvSpPr>
      <dsp:spPr>
        <a:xfrm>
          <a:off x="4917789" y="434263"/>
          <a:ext cx="4813839" cy="1303225"/>
        </a:xfrm>
        <a:prstGeom prst="rightArrow">
          <a:avLst>
            <a:gd name="adj1" fmla="val 50000"/>
            <a:gd name="adj2" fmla="val 50000"/>
          </a:avLst>
        </a:prstGeom>
        <a:solidFill>
          <a:srgbClr val="008C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2068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New </a:t>
          </a:r>
          <a:r>
            <a:rPr lang="hu-HU" sz="2500" kern="1200" dirty="0" err="1"/>
            <a:t>Requirements</a:t>
          </a:r>
          <a:endParaRPr lang="hu-HU" sz="2500" kern="1200" dirty="0"/>
        </a:p>
      </dsp:txBody>
      <dsp:txXfrm>
        <a:off x="4917789" y="760069"/>
        <a:ext cx="4488033" cy="651613"/>
      </dsp:txXfrm>
    </dsp:sp>
    <dsp:sp modelId="{5047DA93-D8CA-4EC6-AFE8-37ABF9C0BDC9}">
      <dsp:nvSpPr>
        <dsp:cNvPr id="0" name=""/>
        <dsp:cNvSpPr/>
      </dsp:nvSpPr>
      <dsp:spPr>
        <a:xfrm>
          <a:off x="4917789" y="1442468"/>
          <a:ext cx="4133817" cy="2908869"/>
        </a:xfrm>
        <a:prstGeom prst="rect">
          <a:avLst/>
        </a:prstGeom>
        <a:solidFill>
          <a:srgbClr val="008C95">
            <a:alpha val="6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Testing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Proof</a:t>
          </a:r>
          <a:r>
            <a:rPr lang="hu-HU" sz="2500" kern="1200" dirty="0"/>
            <a:t> of </a:t>
          </a:r>
          <a:r>
            <a:rPr lang="hu-HU" sz="2500" kern="1200" dirty="0" err="1"/>
            <a:t>Correctness</a:t>
          </a:r>
          <a:endParaRPr lang="hu-HU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 err="1"/>
            <a:t>Explainable</a:t>
          </a:r>
          <a:r>
            <a:rPr lang="hu-HU" sz="2500" kern="1200" dirty="0"/>
            <a:t> </a:t>
          </a:r>
          <a:r>
            <a:rPr lang="hu-HU" sz="2500" kern="1200" dirty="0" err="1"/>
            <a:t>Models</a:t>
          </a:r>
          <a:endParaRPr lang="hu-HU" sz="2500" kern="1200" dirty="0"/>
        </a:p>
      </dsp:txBody>
      <dsp:txXfrm>
        <a:off x="4917789" y="1442468"/>
        <a:ext cx="4133817" cy="2908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2023. 09. 17.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 Cím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0867C236-3771-DC37-20EF-4E40D2125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5766" y="4826898"/>
            <a:ext cx="1100694" cy="17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351338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32DA9-CA69-4206-9F01-34D5002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9119" y="6247129"/>
            <a:ext cx="137822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F701F6-D4C7-4070-9873-4B4AE0D6639E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C99101-8484-49DB-8614-AA603623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3232" y="6245023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3919" y="6252877"/>
            <a:ext cx="1014454" cy="357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935D0D00-64F6-43E5-A09F-CE1A72DD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79350" y="6247424"/>
            <a:ext cx="137822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49CC62-ADE5-47B7-9E1D-3E3FAD3FB08E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7FCAE8-AACD-454B-90DC-8E6F10DD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8626" y="624742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4476" y="6247424"/>
            <a:ext cx="1822174" cy="357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87CA6B5F-37D6-4D51-A799-1D3B7514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8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7450994-A704-40CC-B01C-B1774AC0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19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4E610F-7E0C-4CB7-BA19-9B3BCA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CCF078-C442-4B81-A4C5-AE1646A3BC32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893640-7157-4D03-A818-DB22C4C8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6D4D7463-2A34-486E-BCF9-A27B10856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FA980C-7B71-4F5D-8A4E-E4BC0DE9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5C7B884-8B2C-401B-8747-0C74C9A7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7D7F99-D7BC-4E63-B40A-601AF062F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B01CD74-AA88-45A3-B908-69F19513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AE6FD5-CFC7-4978-AFE8-23F917DB4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A3E8F33-6CD4-4843-BA1B-5CC9B4B0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24607E-E01F-4ADC-98E6-2ADA508D412E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1FCA56-1AE2-4681-AE04-664159A3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EFA7447-5A10-46E8-84E4-673C70A9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CF6FD5E7-623A-46C8-B4EF-B63CD055793E}"/>
              </a:ext>
            </a:extLst>
          </p:cNvPr>
          <p:cNvCxnSpPr/>
          <p:nvPr userDrawn="1"/>
        </p:nvCxnSpPr>
        <p:spPr>
          <a:xfrm>
            <a:off x="757931" y="1690688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8F267DC-2BDE-41CD-83BB-45AC4B1B8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FD60825-F818-4574-8400-344BD875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66B23D6-DC91-4CF7-920A-2BF9E53B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818F20-35CA-41F4-ADF0-E989E5948A9D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CF7590-4130-41A4-894A-0E19A6C4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12250A-08C6-41F0-A2DB-2D2A9EC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663987F-CBC6-473E-80BA-72DC27A878C8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15802D4-9412-4F0F-9019-B2E1E438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Dátum helye 1">
            <a:extLst>
              <a:ext uri="{FF2B5EF4-FFF2-40B4-BE49-F238E27FC236}">
                <a16:creationId xmlns:a16="http://schemas.microsoft.com/office/drawing/2014/main" id="{D1CCCF1F-5E73-41A6-A0C3-A1DCCB67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657C2-0382-4162-B5F4-47A01031F5BE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F8E3D-9690-4F1F-8133-5A82F497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579B50-EF8A-4354-9252-FE9D9255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95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B413-17FB-46F5-903B-56E267ED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4E35-8C28-4F81-A1B6-15267A7E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2A2A5-7AE9-42A8-9E7D-77B7D8F2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CE06-F476-48B6-8599-4FDFBEC22D06}" type="datetime1">
              <a:rPr lang="hu-HU" smtClean="0"/>
              <a:t>2023. 09. 17.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39ED5-6788-4135-9E5E-F4B1D79C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AE7F-23B0-45ED-83F0-56D595FE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D562D-7832-400C-8862-761BA3BF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8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30"/>
            <a:ext cx="10515600" cy="4254665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50830" indent="-342900">
              <a:buFont typeface="Arial" panose="020B0604020202020204" pitchFamily="34" charset="0"/>
              <a:buChar char="•"/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758759" indent="-342900">
              <a:buFont typeface="Arial" panose="020B0604020202020204" pitchFamily="34" charset="0"/>
              <a:buChar char="•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66689" indent="-34290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74617" indent="-3429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2464068" y="417222"/>
            <a:ext cx="7507247" cy="720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500" b="1">
                <a:solidFill>
                  <a:srgbClr val="002060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3390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CCA16-9706-4F07-BC80-9171862AFE10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gulyas@inf.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lgulyas@inf.elte.hu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3B6FC-0FE6-2801-4B77-150DD5C7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001838"/>
            <a:ext cx="8601854" cy="1879046"/>
          </a:xfrm>
        </p:spPr>
        <p:txBody>
          <a:bodyPr>
            <a:noAutofit/>
          </a:bodyPr>
          <a:lstStyle/>
          <a:p>
            <a:r>
              <a:rPr lang="hu-HU" sz="4800" dirty="0"/>
              <a:t>AI </a:t>
            </a:r>
            <a:r>
              <a:rPr lang="hu-HU" sz="4800" dirty="0" err="1"/>
              <a:t>Today</a:t>
            </a:r>
            <a:r>
              <a:rPr lang="hu-HU" sz="4800" dirty="0"/>
              <a:t> – </a:t>
            </a:r>
            <a:r>
              <a:rPr lang="hu-HU" sz="4800" dirty="0" err="1"/>
              <a:t>Trends</a:t>
            </a:r>
            <a:endParaRPr lang="en-US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8A13AB7-7AF7-2107-67AA-13542F06C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803364"/>
          </a:xfrm>
        </p:spPr>
        <p:txBody>
          <a:bodyPr>
            <a:normAutofit fontScale="62500" lnSpcReduction="20000"/>
          </a:bodyPr>
          <a:lstStyle/>
          <a:p>
            <a:r>
              <a:rPr lang="hu-HU" sz="2900" b="1" dirty="0" err="1"/>
              <a:t>Introduction</a:t>
            </a:r>
            <a:r>
              <a:rPr lang="hu-HU" sz="2900" b="1" dirty="0"/>
              <a:t> </a:t>
            </a:r>
            <a:r>
              <a:rPr lang="hu-HU" sz="2900" b="1" dirty="0" err="1"/>
              <a:t>to</a:t>
            </a:r>
            <a:r>
              <a:rPr lang="hu-HU" sz="2900" b="1" dirty="0"/>
              <a:t> </a:t>
            </a:r>
            <a:r>
              <a:rPr lang="hu-HU" sz="2900" b="1" dirty="0" err="1"/>
              <a:t>Machine</a:t>
            </a:r>
            <a:r>
              <a:rPr lang="hu-HU" sz="2900" b="1" dirty="0"/>
              <a:t> </a:t>
            </a:r>
            <a:r>
              <a:rPr lang="hu-HU" sz="2900" b="1" dirty="0" err="1"/>
              <a:t>Learning</a:t>
            </a:r>
            <a:br>
              <a:rPr lang="hu-HU" dirty="0"/>
            </a:br>
            <a:r>
              <a:rPr lang="hu-HU" dirty="0"/>
              <a:t>Computer Science </a:t>
            </a:r>
            <a:r>
              <a:rPr lang="hu-HU" dirty="0" err="1"/>
              <a:t>BSc</a:t>
            </a:r>
            <a:r>
              <a:rPr lang="hu-HU" dirty="0"/>
              <a:t> </a:t>
            </a:r>
            <a:r>
              <a:rPr lang="hu-HU" dirty="0" err="1"/>
              <a:t>Course</a:t>
            </a:r>
            <a:r>
              <a:rPr lang="hu-HU" dirty="0"/>
              <a:t>, ELTE </a:t>
            </a:r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  <a:p>
            <a:endParaRPr lang="hu-HU" dirty="0"/>
          </a:p>
          <a:p>
            <a:r>
              <a:rPr lang="hu-HU" sz="3300" dirty="0"/>
              <a:t>László Gulyás</a:t>
            </a:r>
            <a:endParaRPr lang="hu-HU" dirty="0"/>
          </a:p>
          <a:p>
            <a:r>
              <a:rPr lang="hu-HU" dirty="0" err="1"/>
              <a:t>Associate</a:t>
            </a:r>
            <a:r>
              <a:rPr lang="hu-HU" dirty="0"/>
              <a:t> Professor</a:t>
            </a:r>
            <a:br>
              <a:rPr lang="hu-HU" dirty="0"/>
            </a:b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br>
              <a:rPr lang="hu-HU" dirty="0"/>
            </a:br>
            <a:r>
              <a:rPr lang="hu-HU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lgulyas@inf.elte.hu</a:t>
            </a:r>
            <a:endParaRPr lang="hu-HU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6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119589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05F3-0602-49D2-9563-DE3C64CACEE6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/>
              <a:t>„Computer </a:t>
            </a:r>
            <a:r>
              <a:rPr lang="hu-HU" sz="5200" dirty="0" err="1"/>
              <a:t>Expert</a:t>
            </a:r>
            <a:r>
              <a:rPr lang="hu-HU" sz="5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79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784269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96C1-CC0C-452F-AFB2-2FD09AF9A4A1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Role</a:t>
            </a:r>
            <a:r>
              <a:rPr lang="hu-HU" sz="5200" dirty="0"/>
              <a:t> </a:t>
            </a:r>
            <a:r>
              <a:rPr lang="hu-HU" sz="5200" dirty="0" err="1"/>
              <a:t>Specialisation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270142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692538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C62-5EE1-4716-BEC4-C395683299CA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Role</a:t>
            </a:r>
            <a:r>
              <a:rPr lang="hu-HU" sz="5200" dirty="0"/>
              <a:t> </a:t>
            </a:r>
            <a:r>
              <a:rPr lang="hu-HU" sz="5200" dirty="0" err="1"/>
              <a:t>Specialisation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1752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524148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34F8-CF70-4208-AD60-59D47CEE1CAF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Role</a:t>
            </a:r>
            <a:r>
              <a:rPr lang="hu-HU" sz="5200" dirty="0"/>
              <a:t> </a:t>
            </a:r>
            <a:r>
              <a:rPr lang="hu-HU" sz="5200" dirty="0" err="1"/>
              <a:t>Specialisation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19304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4BD7F7C6-D04B-48BB-4BF3-5B748BD1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Background</a:t>
            </a:r>
            <a:endParaRPr lang="hu-HU" sz="5200" dirty="0"/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EB1D29A5-8C93-4920-060C-6B8DA37D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2B0A5-0F94-4294-80DA-4996D09D76EA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72BEDDA-561C-3448-10F5-CE497705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589FFB-C3A7-73EE-1313-5504D81C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8511B36C-40AD-ADF5-9468-B8D85F9C4C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hu-HU" b="1" dirty="0"/>
              <a:t>De facto standard </a:t>
            </a:r>
            <a:br>
              <a:rPr lang="hu-HU" b="1" dirty="0"/>
            </a:br>
            <a:r>
              <a:rPr lang="hu-HU" b="1" dirty="0" err="1"/>
              <a:t>model</a:t>
            </a:r>
            <a:r>
              <a:rPr lang="hu-HU" b="1" dirty="0"/>
              <a:t> </a:t>
            </a:r>
            <a:r>
              <a:rPr lang="hu-HU" b="1" dirty="0" err="1"/>
              <a:t>architectures</a:t>
            </a:r>
            <a:endParaRPr lang="hu-HU" b="1" dirty="0"/>
          </a:p>
          <a:p>
            <a:pPr lvl="1"/>
            <a:r>
              <a:rPr lang="hu-HU" dirty="0" err="1"/>
              <a:t>C.f</a:t>
            </a:r>
            <a:r>
              <a:rPr lang="hu-HU" dirty="0"/>
              <a:t>. Classic </a:t>
            </a:r>
            <a:r>
              <a:rPr lang="hu-HU" dirty="0" err="1"/>
              <a:t>Algorithms</a:t>
            </a:r>
            <a:endParaRPr lang="hu-HU" dirty="0"/>
          </a:p>
          <a:p>
            <a:pPr lvl="1"/>
            <a:r>
              <a:rPr lang="hu-HU" dirty="0" err="1"/>
              <a:t>C.f</a:t>
            </a:r>
            <a:r>
              <a:rPr lang="hu-HU" dirty="0"/>
              <a:t>. Design </a:t>
            </a:r>
            <a:r>
              <a:rPr lang="hu-HU" dirty="0" err="1"/>
              <a:t>Patterns</a:t>
            </a:r>
            <a:endParaRPr lang="hu-HU" dirty="0"/>
          </a:p>
          <a:p>
            <a:r>
              <a:rPr lang="hu-HU" b="1" dirty="0" err="1"/>
              <a:t>Transfer</a:t>
            </a:r>
            <a:r>
              <a:rPr lang="hu-HU" b="1" dirty="0"/>
              <a:t> </a:t>
            </a:r>
            <a:r>
              <a:rPr lang="hu-HU" b="1" dirty="0" err="1"/>
              <a:t>Learning</a:t>
            </a:r>
            <a:endParaRPr lang="hu-HU" b="1" dirty="0"/>
          </a:p>
          <a:p>
            <a:pPr lvl="1"/>
            <a:r>
              <a:rPr lang="hu-HU" dirty="0" err="1"/>
              <a:t>Downloadable</a:t>
            </a:r>
            <a:r>
              <a:rPr lang="hu-HU" dirty="0"/>
              <a:t> </a:t>
            </a:r>
            <a:r>
              <a:rPr lang="hu-HU" dirty="0" err="1"/>
              <a:t>pre-trained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 (ResNet-18, YOLOv8, etc.)</a:t>
            </a:r>
          </a:p>
          <a:p>
            <a:r>
              <a:rPr lang="hu-HU" b="1" dirty="0"/>
              <a:t>Starting </a:t>
            </a:r>
            <a:r>
              <a:rPr lang="hu-HU" b="1" dirty="0" err="1"/>
              <a:t>from</a:t>
            </a:r>
            <a:r>
              <a:rPr lang="hu-HU" b="1" dirty="0"/>
              <a:t> </a:t>
            </a:r>
            <a:r>
              <a:rPr lang="hu-HU" b="1" dirty="0" err="1"/>
              <a:t>scratch</a:t>
            </a:r>
            <a:r>
              <a:rPr lang="hu-HU" b="1" dirty="0"/>
              <a:t> is </a:t>
            </a:r>
            <a:r>
              <a:rPr lang="hu-HU" b="1" dirty="0" err="1"/>
              <a:t>rare</a:t>
            </a:r>
            <a:endParaRPr lang="hu-HU" b="1" dirty="0"/>
          </a:p>
          <a:p>
            <a:pPr lvl="1"/>
            <a:r>
              <a:rPr lang="hu-HU" dirty="0" err="1"/>
              <a:t>Rapidly</a:t>
            </a:r>
            <a:r>
              <a:rPr lang="hu-HU" dirty="0"/>
              <a:t> </a:t>
            </a:r>
            <a:r>
              <a:rPr lang="hu-HU" dirty="0" err="1"/>
              <a:t>growing</a:t>
            </a:r>
            <a:r>
              <a:rPr lang="hu-HU" dirty="0"/>
              <a:t> ‚</a:t>
            </a:r>
            <a:r>
              <a:rPr lang="hu-HU" dirty="0" err="1"/>
              <a:t>library</a:t>
            </a:r>
            <a:r>
              <a:rPr lang="hu-HU" dirty="0"/>
              <a:t>’</a:t>
            </a:r>
          </a:p>
          <a:p>
            <a:pPr lvl="1"/>
            <a:r>
              <a:rPr lang="hu-HU" dirty="0"/>
              <a:t>Best </a:t>
            </a:r>
            <a:r>
              <a:rPr lang="hu-HU" dirty="0" err="1"/>
              <a:t>practices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applied</a:t>
            </a:r>
            <a:endParaRPr lang="hu-HU" dirty="0"/>
          </a:p>
          <a:p>
            <a:pPr lvl="1"/>
            <a:endParaRPr lang="hu-HU" dirty="0"/>
          </a:p>
        </p:txBody>
      </p:sp>
      <p:pic>
        <p:nvPicPr>
          <p:cNvPr id="15" name="Picture 2" descr="Costco Has a Sale on LEGO Kits in Stores &amp; Online Now – SheKnows">
            <a:extLst>
              <a:ext uri="{FF2B5EF4-FFF2-40B4-BE49-F238E27FC236}">
                <a16:creationId xmlns:a16="http://schemas.microsoft.com/office/drawing/2014/main" id="{7EE99123-4CDB-217C-EC4F-A313A8DD0D7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7511"/>
            <a:ext cx="5181600" cy="29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2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B1D29A5-8C93-4920-060C-6B8DA37D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4946C-2548-4597-99EB-03D58FA079E0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72BEDDA-561C-3448-10F5-CE497705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589FFB-C3A7-73EE-1313-5504D81C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  <p:pic>
        <p:nvPicPr>
          <p:cNvPr id="15" name="Picture 2" descr="Costco Has a Sale on LEGO Kits in Stores &amp; Online Now – SheKnows">
            <a:extLst>
              <a:ext uri="{FF2B5EF4-FFF2-40B4-BE49-F238E27FC236}">
                <a16:creationId xmlns:a16="http://schemas.microsoft.com/office/drawing/2014/main" id="{7EE99123-4CDB-217C-EC4F-A313A8DD0D7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7511"/>
            <a:ext cx="5181600" cy="291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10 Things to Know About BERT and the Transformer Architecture">
            <a:extLst>
              <a:ext uri="{FF2B5EF4-FFF2-40B4-BE49-F238E27FC236}">
                <a16:creationId xmlns:a16="http://schemas.microsoft.com/office/drawing/2014/main" id="{877701FD-DFAE-696F-913C-ACB4C4EEBD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463" y="2418887"/>
            <a:ext cx="2268848" cy="311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1B22C86-79C1-1B86-BC41-2C4B3F5D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24" y="1541344"/>
            <a:ext cx="2853411" cy="254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ransfer Learning with ResNet in PyTorch | Pluralsight">
            <a:extLst>
              <a:ext uri="{FF2B5EF4-FFF2-40B4-BE49-F238E27FC236}">
                <a16:creationId xmlns:a16="http://schemas.microsoft.com/office/drawing/2014/main" id="{05918176-1879-1E66-59E6-902516A2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11" y="4082823"/>
            <a:ext cx="3020096" cy="16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ím 18">
            <a:extLst>
              <a:ext uri="{FF2B5EF4-FFF2-40B4-BE49-F238E27FC236}">
                <a16:creationId xmlns:a16="http://schemas.microsoft.com/office/drawing/2014/main" id="{11C23E23-3C0C-6A51-2B3E-C7790690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Background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407560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152AF-3C61-7B70-7CFF-3CC7D30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Specialisation</a:t>
            </a:r>
            <a:endParaRPr lang="hu-HU" sz="52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EBC2DA-00D5-AB0D-40EE-FE7DC3BF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9D51-EAE2-40A4-8276-7347B0CCE89C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C220764-FA11-6CD2-D42D-48A05ED9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AED7AA-6615-95AA-9ED7-898A61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4108139-4A12-574B-60F0-93911F6DEFA3}"/>
              </a:ext>
            </a:extLst>
          </p:cNvPr>
          <p:cNvSpPr/>
          <p:nvPr/>
        </p:nvSpPr>
        <p:spPr>
          <a:xfrm>
            <a:off x="4017966" y="5090250"/>
            <a:ext cx="4911610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Role</a:t>
            </a:r>
            <a:endParaRPr lang="hu-HU" dirty="0"/>
          </a:p>
        </p:txBody>
      </p:sp>
      <p:pic>
        <p:nvPicPr>
          <p:cNvPr id="10" name="Picture 4" descr="Artificial Intelligence Concept, advanced, ai, anatomy, body, HD wallpaper">
            <a:extLst>
              <a:ext uri="{FF2B5EF4-FFF2-40B4-BE49-F238E27FC236}">
                <a16:creationId xmlns:a16="http://schemas.microsoft.com/office/drawing/2014/main" id="{62B5C5DF-BC45-015D-12B4-D117D724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76" y="2483868"/>
            <a:ext cx="3512795" cy="22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2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152AF-3C61-7B70-7CFF-3CC7D30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Specialisation</a:t>
            </a:r>
            <a:endParaRPr lang="hu-HU" sz="52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EBC2DA-00D5-AB0D-40EE-FE7DC3BF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FCA3-3FE3-48ED-8235-E9E5A33A9430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C220764-FA11-6CD2-D42D-48A05ED9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AED7AA-6615-95AA-9ED7-898A61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4108139-4A12-574B-60F0-93911F6DEFA3}"/>
              </a:ext>
            </a:extLst>
          </p:cNvPr>
          <p:cNvSpPr/>
          <p:nvPr/>
        </p:nvSpPr>
        <p:spPr>
          <a:xfrm>
            <a:off x="4017966" y="5090250"/>
            <a:ext cx="4911610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Role</a:t>
            </a:r>
            <a:endParaRPr lang="hu-HU" dirty="0"/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EFC8E4D2-CE74-B21F-7688-F24225499FA9}"/>
              </a:ext>
            </a:extLst>
          </p:cNvPr>
          <p:cNvSpPr/>
          <p:nvPr/>
        </p:nvSpPr>
        <p:spPr>
          <a:xfrm rot="16200000">
            <a:off x="2174992" y="3260270"/>
            <a:ext cx="4049485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Domain</a:t>
            </a:r>
            <a:endParaRPr lang="hu-HU" dirty="0"/>
          </a:p>
        </p:txBody>
      </p:sp>
      <p:pic>
        <p:nvPicPr>
          <p:cNvPr id="9" name="Picture 4" descr="Artificial Intelligence Concept, advanced, ai, anatomy, body, HD wallpaper">
            <a:extLst>
              <a:ext uri="{FF2B5EF4-FFF2-40B4-BE49-F238E27FC236}">
                <a16:creationId xmlns:a16="http://schemas.microsoft.com/office/drawing/2014/main" id="{BD7861AA-6B84-0E50-01F3-782EB78C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76" y="2483868"/>
            <a:ext cx="3512795" cy="22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6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1DD7DED5-26B6-ABAA-39BA-088C872A85C3}"/>
              </a:ext>
            </a:extLst>
          </p:cNvPr>
          <p:cNvSpPr/>
          <p:nvPr/>
        </p:nvSpPr>
        <p:spPr>
          <a:xfrm flipV="1">
            <a:off x="174171" y="2476718"/>
            <a:ext cx="11941629" cy="2831882"/>
          </a:xfrm>
          <a:prstGeom prst="rightArrow">
            <a:avLst/>
          </a:prstGeom>
          <a:solidFill>
            <a:srgbClr val="66BA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1260EC64-7C6E-9080-3D56-07E5600F3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489978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E9BAE004-F3FA-624B-7406-148C52CE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44716-CAEA-4D63-B2D6-933568508238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1306513-1BB2-BA6F-0D14-5AD8A5E5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19F390B-305D-200D-C156-3027E5F8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33A63DE-D445-24D0-AA3F-D7FF10C2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Domain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13296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152AF-3C61-7B70-7CFF-3CC7D30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Specialisation</a:t>
            </a:r>
            <a:endParaRPr lang="hu-HU" sz="52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EBC2DA-00D5-AB0D-40EE-FE7DC3BF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9075D-2908-49B4-B9E5-F58D911B6F15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C220764-FA11-6CD2-D42D-48A05ED9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AED7AA-6615-95AA-9ED7-898A61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4108139-4A12-574B-60F0-93911F6DEFA3}"/>
              </a:ext>
            </a:extLst>
          </p:cNvPr>
          <p:cNvSpPr/>
          <p:nvPr/>
        </p:nvSpPr>
        <p:spPr>
          <a:xfrm>
            <a:off x="4017966" y="5090250"/>
            <a:ext cx="4911610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Role</a:t>
            </a:r>
            <a:endParaRPr lang="hu-HU" dirty="0"/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EFC8E4D2-CE74-B21F-7688-F24225499FA9}"/>
              </a:ext>
            </a:extLst>
          </p:cNvPr>
          <p:cNvSpPr/>
          <p:nvPr/>
        </p:nvSpPr>
        <p:spPr>
          <a:xfrm rot="16200000">
            <a:off x="2174992" y="3260270"/>
            <a:ext cx="4049485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Domain</a:t>
            </a:r>
            <a:endParaRPr lang="hu-HU" dirty="0"/>
          </a:p>
        </p:txBody>
      </p:sp>
      <p:pic>
        <p:nvPicPr>
          <p:cNvPr id="9" name="Picture 4" descr="Artificial Intelligence Concept, advanced, ai, anatomy, body, HD wallpaper">
            <a:extLst>
              <a:ext uri="{FF2B5EF4-FFF2-40B4-BE49-F238E27FC236}">
                <a16:creationId xmlns:a16="http://schemas.microsoft.com/office/drawing/2014/main" id="{BD7861AA-6B84-0E50-01F3-782EB78C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76" y="2483868"/>
            <a:ext cx="3512795" cy="22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6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F39E6EC6-C0E7-8044-390B-42B9AECF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53DB-5D66-4E35-A26C-D1C4A8CBC108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5DE682F-CFA9-1377-E18C-DF16DBC6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7AC2D22-5E5B-99DF-79D2-8A36EF51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3A1DDC2E-5E85-520D-3638-E1E104BD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1076049"/>
          </a:xfrm>
        </p:spPr>
        <p:txBody>
          <a:bodyPr>
            <a:noAutofit/>
          </a:bodyPr>
          <a:lstStyle/>
          <a:p>
            <a:r>
              <a:rPr lang="hu-HU" sz="4500" dirty="0" err="1"/>
              <a:t>Trends</a:t>
            </a:r>
            <a:r>
              <a:rPr lang="hu-HU" sz="4500" dirty="0"/>
              <a:t> – </a:t>
            </a:r>
            <a:r>
              <a:rPr lang="hu-HU" sz="4500" dirty="0" err="1"/>
              <a:t>Not</a:t>
            </a:r>
            <a:r>
              <a:rPr lang="hu-HU" sz="4500" dirty="0"/>
              <a:t> </a:t>
            </a:r>
            <a:r>
              <a:rPr lang="hu-HU" sz="4500" dirty="0" err="1"/>
              <a:t>Discussed</a:t>
            </a:r>
            <a:r>
              <a:rPr lang="hu-HU" sz="4500" dirty="0"/>
              <a:t> </a:t>
            </a:r>
            <a:r>
              <a:rPr lang="hu-HU" sz="4500" dirty="0" err="1"/>
              <a:t>Today</a:t>
            </a:r>
            <a:endParaRPr lang="hu-HU" sz="45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339B20-837D-46D8-552C-392599E4CF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23" y="1549400"/>
            <a:ext cx="67409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ADCD8E1-7204-8F6F-A394-F0B346A092F0}"/>
              </a:ext>
            </a:extLst>
          </p:cNvPr>
          <p:cNvSpPr txBox="1"/>
          <p:nvPr/>
        </p:nvSpPr>
        <p:spPr>
          <a:xfrm>
            <a:off x="9479041" y="1549400"/>
            <a:ext cx="738664" cy="435133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r"/>
            <a:r>
              <a:rPr lang="hu-HU" sz="1200" dirty="0"/>
              <a:t>https://www.microsoft.com/en-us/research/blog/using-deepspeed-and-megatron-to-train-megatron-turing-nlg-530b-the-worlds-largest-and-most-powerful-generative-language-model/</a:t>
            </a:r>
          </a:p>
        </p:txBody>
      </p:sp>
    </p:spTree>
    <p:extLst>
      <p:ext uri="{BB962C8B-B14F-4D97-AF65-F5344CB8AC3E}">
        <p14:creationId xmlns:p14="http://schemas.microsoft.com/office/powerpoint/2010/main" val="2060393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611004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2E8F-4785-47D5-8CF2-DC490C798E85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Implications</a:t>
            </a:r>
            <a:endParaRPr lang="hu-HU" sz="5200" dirty="0"/>
          </a:p>
        </p:txBody>
      </p:sp>
    </p:spTree>
    <p:extLst>
      <p:ext uri="{BB962C8B-B14F-4D97-AF65-F5344CB8AC3E}">
        <p14:creationId xmlns:p14="http://schemas.microsoft.com/office/powerpoint/2010/main" val="220881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6E8372C3-831A-C50F-A7FB-C31ABB874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!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FD4BFC5-A77B-F1B9-D469-05EB0BC419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246813"/>
            <a:ext cx="1377950" cy="365125"/>
          </a:xfrm>
        </p:spPr>
        <p:txBody>
          <a:bodyPr/>
          <a:lstStyle/>
          <a:p>
            <a:fld id="{194F8786-D603-4630-A7A7-DBAD02B01BA0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AF289D9-6750-D927-CE12-88DA5BBF27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253163"/>
            <a:ext cx="1014412" cy="357187"/>
          </a:xfrm>
        </p:spPr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12" name="Alcím 2">
            <a:extLst>
              <a:ext uri="{FF2B5EF4-FFF2-40B4-BE49-F238E27FC236}">
                <a16:creationId xmlns:a16="http://schemas.microsoft.com/office/drawing/2014/main" id="{81DBE16A-13E6-747F-650A-E8C3EAC9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825" y="3956050"/>
            <a:ext cx="8700861" cy="2901950"/>
          </a:xfrm>
        </p:spPr>
        <p:txBody>
          <a:bodyPr>
            <a:normAutofit/>
          </a:bodyPr>
          <a:lstStyle/>
          <a:p>
            <a:r>
              <a:rPr lang="hu-HU" sz="3300" dirty="0"/>
              <a:t>László Gulyás</a:t>
            </a:r>
            <a:endParaRPr lang="hu-HU" dirty="0"/>
          </a:p>
          <a:p>
            <a:r>
              <a:rPr lang="hu-HU" dirty="0" err="1"/>
              <a:t>Associate</a:t>
            </a:r>
            <a:r>
              <a:rPr lang="hu-HU" dirty="0"/>
              <a:t> Professor</a:t>
            </a:r>
            <a:br>
              <a:rPr lang="hu-HU" dirty="0"/>
            </a:b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br>
              <a:rPr lang="hu-HU" dirty="0"/>
            </a:br>
            <a:r>
              <a:rPr lang="hu-HU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lgulyas@inf.elte.hu</a:t>
            </a:r>
            <a:endParaRPr lang="hu-HU" dirty="0">
              <a:solidFill>
                <a:srgbClr val="FFFF00"/>
              </a:solidFill>
            </a:endParaRPr>
          </a:p>
          <a:p>
            <a:br>
              <a:rPr lang="hu-HU" sz="1600" dirty="0"/>
            </a:br>
            <a:endParaRPr lang="hu-HU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34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E1EA7093-5F87-BBB2-2951-012AF6D8D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BACKUP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939D3A61-AC24-C3CD-909E-47D1A49A0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741A6CD-16A8-DF40-C8F0-722C208EFF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246813"/>
            <a:ext cx="1377950" cy="365125"/>
          </a:xfrm>
        </p:spPr>
        <p:txBody>
          <a:bodyPr/>
          <a:lstStyle/>
          <a:p>
            <a:fld id="{CACFA6DF-202D-4081-B050-41E9F9393DDC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1E2C6D5-2F83-6332-673F-C282F4DF50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45225"/>
            <a:ext cx="4114800" cy="365125"/>
          </a:xfrm>
        </p:spPr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C9CE186-7C53-ADCB-3B2D-F9DE5B032B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253163"/>
            <a:ext cx="1014412" cy="357187"/>
          </a:xfrm>
        </p:spPr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9494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474D79F6-E33C-DEE8-B366-A7DC34FC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4C87211-4B30-175B-1267-DD4C05F4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48281-B5FC-4456-AAAE-3893AA9BB2ED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0C2B7E6-307C-36AC-477E-FB381333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6EBC82C-596E-CC59-40C3-EADDEB5B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23</a:t>
            </a:fld>
            <a:endParaRPr lang="hu-H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20240E7-EA6E-D3BB-B9AA-807F7AF86B9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8635"/>
            <a:ext cx="5181600" cy="28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1BB1041-43D6-F398-8B72-2AA0B13180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18635"/>
            <a:ext cx="5181600" cy="28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6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152AF-3C61-7B70-7CFF-3CC7D30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500" dirty="0" err="1"/>
              <a:t>Trends</a:t>
            </a:r>
            <a:r>
              <a:rPr lang="hu-HU" sz="4500" dirty="0"/>
              <a:t> </a:t>
            </a:r>
            <a:r>
              <a:rPr lang="hu-HU" sz="4500" dirty="0" err="1"/>
              <a:t>Discussed</a:t>
            </a:r>
            <a:r>
              <a:rPr lang="hu-HU" sz="4500" dirty="0"/>
              <a:t> – </a:t>
            </a:r>
            <a:r>
              <a:rPr lang="hu-HU" sz="4500" dirty="0" err="1"/>
              <a:t>Specialisation</a:t>
            </a:r>
            <a:endParaRPr lang="hu-HU" sz="45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EBC2DA-00D5-AB0D-40EE-FE7DC3BF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8D12-E90A-414A-9AF3-A32C043D6F73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C220764-FA11-6CD2-D42D-48A05ED9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AED7AA-6615-95AA-9ED7-898A61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4108139-4A12-574B-60F0-93911F6DEFA3}"/>
              </a:ext>
            </a:extLst>
          </p:cNvPr>
          <p:cNvSpPr/>
          <p:nvPr/>
        </p:nvSpPr>
        <p:spPr>
          <a:xfrm>
            <a:off x="4017966" y="5090250"/>
            <a:ext cx="4911610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Role</a:t>
            </a:r>
            <a:endParaRPr lang="hu-HU" dirty="0"/>
          </a:p>
        </p:txBody>
      </p:sp>
      <p:pic>
        <p:nvPicPr>
          <p:cNvPr id="10" name="Picture 4" descr="Artificial Intelligence Concept, advanced, ai, anatomy, body, HD wallpaper">
            <a:extLst>
              <a:ext uri="{FF2B5EF4-FFF2-40B4-BE49-F238E27FC236}">
                <a16:creationId xmlns:a16="http://schemas.microsoft.com/office/drawing/2014/main" id="{62B5C5DF-BC45-015D-12B4-D117D724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76" y="2483868"/>
            <a:ext cx="3512795" cy="22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61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152AF-3C61-7B70-7CFF-3CC7D30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500" dirty="0" err="1"/>
              <a:t>Trends</a:t>
            </a:r>
            <a:r>
              <a:rPr lang="hu-HU" sz="4500" dirty="0"/>
              <a:t> </a:t>
            </a:r>
            <a:r>
              <a:rPr lang="hu-HU" sz="4500" dirty="0" err="1"/>
              <a:t>Discussed</a:t>
            </a:r>
            <a:r>
              <a:rPr lang="hu-HU" sz="4500" dirty="0"/>
              <a:t> – </a:t>
            </a:r>
            <a:r>
              <a:rPr lang="hu-HU" sz="4500" dirty="0" err="1"/>
              <a:t>Specialisation</a:t>
            </a:r>
            <a:endParaRPr lang="hu-HU" sz="45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EBC2DA-00D5-AB0D-40EE-FE7DC3BF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742E-3745-474C-8262-79CA5096352E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C220764-FA11-6CD2-D42D-48A05ED9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EAED7AA-6615-95AA-9ED7-898A61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4108139-4A12-574B-60F0-93911F6DEFA3}"/>
              </a:ext>
            </a:extLst>
          </p:cNvPr>
          <p:cNvSpPr/>
          <p:nvPr/>
        </p:nvSpPr>
        <p:spPr>
          <a:xfrm>
            <a:off x="4017966" y="5090250"/>
            <a:ext cx="4911610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Role</a:t>
            </a:r>
            <a:endParaRPr lang="hu-HU" dirty="0"/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EFC8E4D2-CE74-B21F-7688-F24225499FA9}"/>
              </a:ext>
            </a:extLst>
          </p:cNvPr>
          <p:cNvSpPr/>
          <p:nvPr/>
        </p:nvSpPr>
        <p:spPr>
          <a:xfrm rot="16200000">
            <a:off x="2174992" y="3260270"/>
            <a:ext cx="4049485" cy="751115"/>
          </a:xfrm>
          <a:prstGeom prst="rightArrow">
            <a:avLst/>
          </a:prstGeom>
          <a:solidFill>
            <a:srgbClr val="008C95">
              <a:alpha val="6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Domain</a:t>
            </a:r>
            <a:endParaRPr lang="hu-HU" dirty="0"/>
          </a:p>
        </p:txBody>
      </p:sp>
      <p:pic>
        <p:nvPicPr>
          <p:cNvPr id="9" name="Picture 4" descr="Artificial Intelligence Concept, advanced, ai, anatomy, body, HD wallpaper">
            <a:extLst>
              <a:ext uri="{FF2B5EF4-FFF2-40B4-BE49-F238E27FC236}">
                <a16:creationId xmlns:a16="http://schemas.microsoft.com/office/drawing/2014/main" id="{BD7861AA-6B84-0E50-01F3-782EB78C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76" y="2483868"/>
            <a:ext cx="3512795" cy="22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73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9D7D1F-81ED-9F04-9397-00FDBAB1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Analogy</a:t>
            </a:r>
            <a:endParaRPr lang="hu-HU" sz="52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1D62F10-2F23-0C2E-221E-6D6C63D9F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633B-17F3-4EF2-BE8D-CC2ED8044DF2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40C587A-ADF1-F64F-56A8-A37CAE1E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221A636-EDCF-15CE-A7FA-1A641BE6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  <p:pic>
        <p:nvPicPr>
          <p:cNvPr id="6" name="Picture 2" descr="Lewis Hamilton Profile - Bio, News, High-Res Photos &amp; High Quality Videos">
            <a:extLst>
              <a:ext uri="{FF2B5EF4-FFF2-40B4-BE49-F238E27FC236}">
                <a16:creationId xmlns:a16="http://schemas.microsoft.com/office/drawing/2014/main" id="{5618D6A4-1C1C-29A7-C051-EEC9F74D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56" y="1668630"/>
            <a:ext cx="65310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CA90A-4CFD-8E64-014A-876CD819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 err="1"/>
              <a:t>Analogy</a:t>
            </a:r>
            <a:endParaRPr lang="hu-HU" sz="5200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FC16C56-8C64-7C89-E60F-41609256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6E30-DD1B-49D2-8DC4-DBAF615542C3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401AA47-EE60-556E-8D17-FA186FBB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E646B74-5325-82F9-329F-312433CB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  <p:pic>
        <p:nvPicPr>
          <p:cNvPr id="8" name="Picture 2" descr="Lewis Hamilton Profile - Bio, News, High-Res Photos &amp; High Quality Videos">
            <a:extLst>
              <a:ext uri="{FF2B5EF4-FFF2-40B4-BE49-F238E27FC236}">
                <a16:creationId xmlns:a16="http://schemas.microsoft.com/office/drawing/2014/main" id="{E35C35F7-EA0A-5DB2-42F5-8B5906CCE0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98948"/>
            <a:ext cx="5181600" cy="34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erdinand A. Porsche, 76, Dies; Designed Celebrated 911 - The New York Times">
            <a:extLst>
              <a:ext uri="{FF2B5EF4-FFF2-40B4-BE49-F238E27FC236}">
                <a16:creationId xmlns:a16="http://schemas.microsoft.com/office/drawing/2014/main" id="{67225725-0595-9404-8743-17B0033285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2342229"/>
            <a:ext cx="51816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8C6EE5D6-7CA0-8789-F831-10CB78CB9F0B}"/>
              </a:ext>
            </a:extLst>
          </p:cNvPr>
          <p:cNvSpPr txBox="1"/>
          <p:nvPr/>
        </p:nvSpPr>
        <p:spPr>
          <a:xfrm>
            <a:off x="7282543" y="5451189"/>
            <a:ext cx="296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Lewis Hamilton</a:t>
            </a:r>
            <a:br>
              <a:rPr lang="hu-HU" dirty="0"/>
            </a:br>
            <a:r>
              <a:rPr lang="hu-HU" dirty="0"/>
              <a:t>7-times F1 </a:t>
            </a:r>
            <a:r>
              <a:rPr lang="hu-HU" dirty="0" err="1"/>
              <a:t>Champion</a:t>
            </a:r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0C4B26A-E5F7-7D6E-4E43-C2487E2DB558}"/>
              </a:ext>
            </a:extLst>
          </p:cNvPr>
          <p:cNvSpPr txBox="1"/>
          <p:nvPr/>
        </p:nvSpPr>
        <p:spPr>
          <a:xfrm>
            <a:off x="2037735" y="5451188"/>
            <a:ext cx="279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Ferdinand Porsche</a:t>
            </a:r>
            <a:br>
              <a:rPr lang="hu-HU" dirty="0"/>
            </a:br>
            <a:r>
              <a:rPr lang="hu-HU" dirty="0" err="1"/>
              <a:t>Car</a:t>
            </a:r>
            <a:r>
              <a:rPr lang="hu-HU" dirty="0"/>
              <a:t> </a:t>
            </a:r>
            <a:r>
              <a:rPr lang="hu-HU" dirty="0" err="1"/>
              <a:t>Designer</a:t>
            </a:r>
            <a:r>
              <a:rPr lang="hu-HU" dirty="0"/>
              <a:t> Genius</a:t>
            </a:r>
          </a:p>
        </p:txBody>
      </p:sp>
    </p:spTree>
    <p:extLst>
      <p:ext uri="{BB962C8B-B14F-4D97-AF65-F5344CB8AC3E}">
        <p14:creationId xmlns:p14="http://schemas.microsoft.com/office/powerpoint/2010/main" val="265022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398A2BCF-A57A-6CEB-D366-34CE344075BF}"/>
              </a:ext>
            </a:extLst>
          </p:cNvPr>
          <p:cNvGrpSpPr/>
          <p:nvPr/>
        </p:nvGrpSpPr>
        <p:grpSpPr>
          <a:xfrm>
            <a:off x="1171575" y="1508132"/>
            <a:ext cx="9844088" cy="4451350"/>
            <a:chOff x="1171575" y="1714044"/>
            <a:chExt cx="9844088" cy="4451350"/>
          </a:xfrm>
        </p:grpSpPr>
        <p:pic>
          <p:nvPicPr>
            <p:cNvPr id="10" name="Picture 2" descr="Ferdinand A. Porsche, 76, Dies; Designed Celebrated 911 - The New York Times">
              <a:extLst>
                <a:ext uri="{FF2B5EF4-FFF2-40B4-BE49-F238E27FC236}">
                  <a16:creationId xmlns:a16="http://schemas.microsoft.com/office/drawing/2014/main" id="{49A92CB7-11D7-7614-95A8-39107C7B3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75" y="1714044"/>
              <a:ext cx="3571875" cy="21161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Kecse Zsolt Autószerelő Üllőn, Pest megye - Telefonkönyv">
              <a:extLst>
                <a:ext uri="{FF2B5EF4-FFF2-40B4-BE49-F238E27FC236}">
                  <a16:creationId xmlns:a16="http://schemas.microsoft.com/office/drawing/2014/main" id="{FBD09093-9D8D-6870-8D48-B6B97B5A3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713" y="1714044"/>
              <a:ext cx="3938588" cy="21161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This Retired FBI Official Became a School Bus Driver Amid Shortage">
              <a:extLst>
                <a:ext uri="{FF2B5EF4-FFF2-40B4-BE49-F238E27FC236}">
                  <a16:creationId xmlns:a16="http://schemas.microsoft.com/office/drawing/2014/main" id="{69B41966-55E4-9BDC-4017-BA324E16E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575" y="3898444"/>
              <a:ext cx="4079875" cy="22669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ar Washer: What Is It? and How to Become One? | Ziprecruiter">
              <a:extLst>
                <a:ext uri="{FF2B5EF4-FFF2-40B4-BE49-F238E27FC236}">
                  <a16:creationId xmlns:a16="http://schemas.microsoft.com/office/drawing/2014/main" id="{26466F8E-0B37-A5A4-6378-65E7C96EC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125" y="3898444"/>
              <a:ext cx="3430588" cy="22669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amous Truck Drivers | Fremont Contract Carriers">
              <a:extLst>
                <a:ext uri="{FF2B5EF4-FFF2-40B4-BE49-F238E27FC236}">
                  <a16:creationId xmlns:a16="http://schemas.microsoft.com/office/drawing/2014/main" id="{12EF4C27-F28B-9AF6-69C6-FF0F6A3AA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975" y="1714044"/>
              <a:ext cx="2198688" cy="14446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Lewis Hamilton Profile - Bio, News, High-Res Photos &amp; High Quality Videos">
              <a:extLst>
                <a:ext uri="{FF2B5EF4-FFF2-40B4-BE49-F238E27FC236}">
                  <a16:creationId xmlns:a16="http://schemas.microsoft.com/office/drawing/2014/main" id="{6DB87053-2B9C-A074-1CCF-7FABE28C8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975" y="3225344"/>
              <a:ext cx="2198688" cy="144145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obert De Niro's Career in Five Artifacts - The New York Times">
              <a:extLst>
                <a:ext uri="{FF2B5EF4-FFF2-40B4-BE49-F238E27FC236}">
                  <a16:creationId xmlns:a16="http://schemas.microsoft.com/office/drawing/2014/main" id="{D2BAE858-ADF2-D2C5-A02F-288F618BF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975" y="4736644"/>
              <a:ext cx="2198688" cy="142716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4A1FBEF-B198-BEE3-DBA6-2DC04E4E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5200" dirty="0" err="1"/>
              <a:t>Role</a:t>
            </a:r>
            <a:r>
              <a:rPr lang="hu-HU" sz="5200" dirty="0"/>
              <a:t> </a:t>
            </a:r>
            <a:r>
              <a:rPr lang="hu-HU" sz="5200" dirty="0" err="1"/>
              <a:t>Specialisation</a:t>
            </a:r>
            <a:endParaRPr lang="hu-HU" sz="52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D484C4F-06D4-5D13-BFD7-AC9C04B7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469B1A8-0221-4DEE-BA6D-554BFCE99FAF}" type="datetime1">
              <a:rPr lang="hu-HU" smtClean="0"/>
              <a:t>2023. 09. 17.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D3B3DDB-0CB8-6B41-8396-8A5A8943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Machine Learning #2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52B3B25-25A5-60B8-D2C7-C2EAE2AD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F7ECEBC-3B63-4262-8BE9-06366B519A9F}" type="slidenum">
              <a:rPr lang="hu-HU" smtClean="0"/>
              <a:pPr>
                <a:spcAft>
                  <a:spcPts val="600"/>
                </a:spcAft>
              </a:pPr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368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/>
              <a:t>„Computer </a:t>
            </a:r>
            <a:r>
              <a:rPr lang="hu-HU" sz="5200" dirty="0" err="1"/>
              <a:t>Expert</a:t>
            </a:r>
            <a:r>
              <a:rPr lang="hu-HU" sz="5200" dirty="0"/>
              <a:t>”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9657-2C4B-4C29-9A14-86575AE18E8F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805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193AB91D-08D5-FC5C-5BE0-816B6BE93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930297"/>
              </p:ext>
            </p:extLst>
          </p:nvPr>
        </p:nvGraphicFramePr>
        <p:xfrm>
          <a:off x="838200" y="15494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A22AFFA-3133-F8F8-EC6A-63790DC2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3668-C4B3-4826-90BE-92CE502CD8FB}" type="datetime1">
              <a:rPr lang="hu-HU" smtClean="0"/>
              <a:t>2023. 09. 17.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6EDE0BF-840A-2BD2-DD15-EF00BF1B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#2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5A5C082-D2EB-42D2-ECFD-036C0EF6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EE05EB-12EF-1CF5-3653-5A2ECFF2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200" dirty="0"/>
              <a:t>„Computer </a:t>
            </a:r>
            <a:r>
              <a:rPr lang="hu-HU" sz="5200" dirty="0" err="1"/>
              <a:t>Expert</a:t>
            </a:r>
            <a:r>
              <a:rPr lang="hu-HU" sz="5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510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5787D7238682D245B9F49EE62656B56C" ma:contentTypeVersion="13" ma:contentTypeDescription="Új dokumentum létrehozása." ma:contentTypeScope="" ma:versionID="6289ac499c241e21e584f9af61e493e6">
  <xsd:schema xmlns:xsd="http://www.w3.org/2001/XMLSchema" xmlns:xs="http://www.w3.org/2001/XMLSchema" xmlns:p="http://schemas.microsoft.com/office/2006/metadata/properties" xmlns:ns2="e6d11555-e15c-4c54-b2e5-a42792137e4e" xmlns:ns3="28cec39b-6f32-4a9d-8f83-83627a5d599a" targetNamespace="http://schemas.microsoft.com/office/2006/metadata/properties" ma:root="true" ma:fieldsID="04165be90303603b2f04054d9d97d97b" ns2:_="" ns3:_="">
    <xsd:import namespace="e6d11555-e15c-4c54-b2e5-a42792137e4e"/>
    <xsd:import namespace="28cec39b-6f32-4a9d-8f83-83627a5d5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11555-e15c-4c54-b2e5-a42792137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ec39b-6f32-4a9d-8f83-83627a5d59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d2729bd-3d12-4954-adea-7826d61ca524}" ma:internalName="TaxCatchAll" ma:showField="CatchAllData" ma:web="28cec39b-6f32-4a9d-8f83-83627a5d59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B4F28F-817B-4AD3-9B7B-E602B937CA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9792D-E32E-45AE-9AC2-85C97A7BF7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d11555-e15c-4c54-b2e5-a42792137e4e"/>
    <ds:schemaRef ds:uri="28cec39b-6f32-4a9d-8f83-83627a5d5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579</Words>
  <Application>Microsoft Office PowerPoint</Application>
  <PresentationFormat>Szélesvásznú</PresentationFormat>
  <Paragraphs>202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Arial</vt:lpstr>
      <vt:lpstr>Calibri</vt:lpstr>
      <vt:lpstr>Open Sans</vt:lpstr>
      <vt:lpstr>Office-téma</vt:lpstr>
      <vt:lpstr>AI Today – Trends</vt:lpstr>
      <vt:lpstr>Trends – Not Discussed Today</vt:lpstr>
      <vt:lpstr>Trends Discussed – Specialisation</vt:lpstr>
      <vt:lpstr>Trends Discussed – Specialisation</vt:lpstr>
      <vt:lpstr>Analogy</vt:lpstr>
      <vt:lpstr>Analogy</vt:lpstr>
      <vt:lpstr>Role Specialisation</vt:lpstr>
      <vt:lpstr>„Computer Expert”</vt:lpstr>
      <vt:lpstr>„Computer Expert”</vt:lpstr>
      <vt:lpstr>„Computer Expert”</vt:lpstr>
      <vt:lpstr>Role Specialisation</vt:lpstr>
      <vt:lpstr>Role Specialisation</vt:lpstr>
      <vt:lpstr>Role Specialisation</vt:lpstr>
      <vt:lpstr>Background</vt:lpstr>
      <vt:lpstr>Background</vt:lpstr>
      <vt:lpstr>Specialisation</vt:lpstr>
      <vt:lpstr>Specialisation</vt:lpstr>
      <vt:lpstr>Domain</vt:lpstr>
      <vt:lpstr>Specialisation</vt:lpstr>
      <vt:lpstr>Implications</vt:lpstr>
      <vt:lpstr>Thank you!</vt:lpstr>
      <vt:lpstr>BACKUP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Gulyás László</cp:lastModifiedBy>
  <cp:revision>45</cp:revision>
  <dcterms:created xsi:type="dcterms:W3CDTF">2022-01-03T10:33:56Z</dcterms:created>
  <dcterms:modified xsi:type="dcterms:W3CDTF">2023-09-17T13:32:17Z</dcterms:modified>
</cp:coreProperties>
</file>